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91" r:id="rId3"/>
    <p:sldId id="300" r:id="rId4"/>
    <p:sldId id="299" r:id="rId5"/>
    <p:sldId id="297" r:id="rId6"/>
    <p:sldId id="292" r:id="rId7"/>
    <p:sldId id="293" r:id="rId8"/>
    <p:sldId id="294" r:id="rId9"/>
    <p:sldId id="295" r:id="rId10"/>
    <p:sldId id="296" r:id="rId11"/>
    <p:sldId id="301" r:id="rId12"/>
    <p:sldId id="302" r:id="rId13"/>
    <p:sldId id="303" r:id="rId14"/>
    <p:sldId id="304" r:id="rId15"/>
    <p:sldId id="298" r:id="rId16"/>
    <p:sldId id="284" r:id="rId1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65" autoAdjust="0"/>
  </p:normalViewPr>
  <p:slideViewPr>
    <p:cSldViewPr>
      <p:cViewPr varScale="1">
        <p:scale>
          <a:sx n="87" d="100"/>
          <a:sy n="87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640DA6-9108-4405-9856-D3793336986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B67C3E9-08AD-409B-B91D-D49CD8AD3A8A}">
      <dgm:prSet phldrT="[Texto]"/>
      <dgm:spPr/>
      <dgm:t>
        <a:bodyPr/>
        <a:lstStyle/>
        <a:p>
          <a:r>
            <a:rPr lang="pt-BR" dirty="0" smtClean="0"/>
            <a:t> </a:t>
          </a:r>
          <a:endParaRPr lang="pt-BR" dirty="0"/>
        </a:p>
      </dgm:t>
    </dgm:pt>
    <dgm:pt modelId="{F4F96AD7-76E2-4147-A5FE-96652F9E3B52}" type="parTrans" cxnId="{81660AD5-746E-41A5-A787-C09FE1538424}">
      <dgm:prSet/>
      <dgm:spPr/>
      <dgm:t>
        <a:bodyPr/>
        <a:lstStyle/>
        <a:p>
          <a:endParaRPr lang="pt-BR"/>
        </a:p>
      </dgm:t>
    </dgm:pt>
    <dgm:pt modelId="{3F45F797-11EC-4A23-A92F-3818FAD9FB54}" type="sibTrans" cxnId="{81660AD5-746E-41A5-A787-C09FE1538424}">
      <dgm:prSet/>
      <dgm:spPr/>
      <dgm:t>
        <a:bodyPr/>
        <a:lstStyle/>
        <a:p>
          <a:endParaRPr lang="pt-BR"/>
        </a:p>
      </dgm:t>
    </dgm:pt>
    <dgm:pt modelId="{69ECA7F7-0DCC-45BC-A9B1-EBCB3BB3B023}">
      <dgm:prSet phldrT="[Texto]"/>
      <dgm:spPr/>
      <dgm:t>
        <a:bodyPr/>
        <a:lstStyle/>
        <a:p>
          <a:endParaRPr lang="pt-BR" dirty="0"/>
        </a:p>
      </dgm:t>
    </dgm:pt>
    <dgm:pt modelId="{534223A6-BBA5-4AD7-9595-4DC0E377CB46}" type="parTrans" cxnId="{7CB7C352-3D18-4976-A90A-6E847AA933CF}">
      <dgm:prSet/>
      <dgm:spPr/>
      <dgm:t>
        <a:bodyPr/>
        <a:lstStyle/>
        <a:p>
          <a:endParaRPr lang="pt-BR"/>
        </a:p>
      </dgm:t>
    </dgm:pt>
    <dgm:pt modelId="{2130A506-C2BB-4C4B-964C-2D605E30D3B7}" type="sibTrans" cxnId="{7CB7C352-3D18-4976-A90A-6E847AA933CF}">
      <dgm:prSet/>
      <dgm:spPr/>
      <dgm:t>
        <a:bodyPr/>
        <a:lstStyle/>
        <a:p>
          <a:endParaRPr lang="pt-BR"/>
        </a:p>
      </dgm:t>
    </dgm:pt>
    <dgm:pt modelId="{A6926F52-D660-4680-AF63-E3B0379BECD5}" type="pres">
      <dgm:prSet presAssocID="{1D640DA6-9108-4405-9856-D379333698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1131791-1C0A-445A-9849-25FEA15AEF37}" type="pres">
      <dgm:prSet presAssocID="{FB67C3E9-08AD-409B-B91D-D49CD8AD3A8A}" presName="linNode" presStyleCnt="0"/>
      <dgm:spPr/>
    </dgm:pt>
    <dgm:pt modelId="{D21D6244-709D-4639-83EC-773C602DCE02}" type="pres">
      <dgm:prSet presAssocID="{FB67C3E9-08AD-409B-B91D-D49CD8AD3A8A}" presName="parentText" presStyleLbl="node1" presStyleIdx="0" presStyleCnt="1" custScaleX="4172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F06CD6-EDA0-4DF2-B5A7-5DDA8CBDF03B}" type="pres">
      <dgm:prSet presAssocID="{FB67C3E9-08AD-409B-B91D-D49CD8AD3A8A}" presName="descendantText" presStyleLbl="alignAccFollowNode1" presStyleIdx="0" presStyleCnt="1" custScaleX="114450" custLinFactNeighborX="-794" custLinFactNeighborY="105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CB7C352-3D18-4976-A90A-6E847AA933CF}" srcId="{FB67C3E9-08AD-409B-B91D-D49CD8AD3A8A}" destId="{69ECA7F7-0DCC-45BC-A9B1-EBCB3BB3B023}" srcOrd="0" destOrd="0" parTransId="{534223A6-BBA5-4AD7-9595-4DC0E377CB46}" sibTransId="{2130A506-C2BB-4C4B-964C-2D605E30D3B7}"/>
    <dgm:cxn modelId="{7C7FE01E-FAC9-460A-AB4D-72FC4284284F}" type="presOf" srcId="{1D640DA6-9108-4405-9856-D37933369860}" destId="{A6926F52-D660-4680-AF63-E3B0379BECD5}" srcOrd="0" destOrd="0" presId="urn:microsoft.com/office/officeart/2005/8/layout/vList5"/>
    <dgm:cxn modelId="{C4658758-5E48-4651-987C-21AD1D0F8C15}" type="presOf" srcId="{69ECA7F7-0DCC-45BC-A9B1-EBCB3BB3B023}" destId="{3CF06CD6-EDA0-4DF2-B5A7-5DDA8CBDF03B}" srcOrd="0" destOrd="0" presId="urn:microsoft.com/office/officeart/2005/8/layout/vList5"/>
    <dgm:cxn modelId="{81660AD5-746E-41A5-A787-C09FE1538424}" srcId="{1D640DA6-9108-4405-9856-D37933369860}" destId="{FB67C3E9-08AD-409B-B91D-D49CD8AD3A8A}" srcOrd="0" destOrd="0" parTransId="{F4F96AD7-76E2-4147-A5FE-96652F9E3B52}" sibTransId="{3F45F797-11EC-4A23-A92F-3818FAD9FB54}"/>
    <dgm:cxn modelId="{1CF79195-F6B7-413D-A6CF-C9D563AD9972}" type="presOf" srcId="{FB67C3E9-08AD-409B-B91D-D49CD8AD3A8A}" destId="{D21D6244-709D-4639-83EC-773C602DCE02}" srcOrd="0" destOrd="0" presId="urn:microsoft.com/office/officeart/2005/8/layout/vList5"/>
    <dgm:cxn modelId="{A8D60203-9240-4979-A9A2-4B1AC0C38513}" type="presParOf" srcId="{A6926F52-D660-4680-AF63-E3B0379BECD5}" destId="{A1131791-1C0A-445A-9849-25FEA15AEF37}" srcOrd="0" destOrd="0" presId="urn:microsoft.com/office/officeart/2005/8/layout/vList5"/>
    <dgm:cxn modelId="{D1011A7E-C2E2-4AF3-8084-2E9D27EDA2FC}" type="presParOf" srcId="{A1131791-1C0A-445A-9849-25FEA15AEF37}" destId="{D21D6244-709D-4639-83EC-773C602DCE02}" srcOrd="0" destOrd="0" presId="urn:microsoft.com/office/officeart/2005/8/layout/vList5"/>
    <dgm:cxn modelId="{9249E641-695D-4EF9-AEA0-2C77677968F3}" type="presParOf" srcId="{A1131791-1C0A-445A-9849-25FEA15AEF37}" destId="{3CF06CD6-EDA0-4DF2-B5A7-5DDA8CBDF03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D640DA6-9108-4405-9856-D3793336986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B67C3E9-08AD-409B-B91D-D49CD8AD3A8A}">
      <dgm:prSet phldrT="[Texto]"/>
      <dgm:spPr/>
      <dgm:t>
        <a:bodyPr/>
        <a:lstStyle/>
        <a:p>
          <a:r>
            <a:rPr lang="pt-BR" dirty="0" smtClean="0"/>
            <a:t> </a:t>
          </a:r>
          <a:endParaRPr lang="pt-BR" dirty="0"/>
        </a:p>
      </dgm:t>
    </dgm:pt>
    <dgm:pt modelId="{F4F96AD7-76E2-4147-A5FE-96652F9E3B52}" type="parTrans" cxnId="{81660AD5-746E-41A5-A787-C09FE1538424}">
      <dgm:prSet/>
      <dgm:spPr/>
      <dgm:t>
        <a:bodyPr/>
        <a:lstStyle/>
        <a:p>
          <a:endParaRPr lang="pt-BR"/>
        </a:p>
      </dgm:t>
    </dgm:pt>
    <dgm:pt modelId="{3F45F797-11EC-4A23-A92F-3818FAD9FB54}" type="sibTrans" cxnId="{81660AD5-746E-41A5-A787-C09FE1538424}">
      <dgm:prSet/>
      <dgm:spPr/>
      <dgm:t>
        <a:bodyPr/>
        <a:lstStyle/>
        <a:p>
          <a:endParaRPr lang="pt-BR"/>
        </a:p>
      </dgm:t>
    </dgm:pt>
    <dgm:pt modelId="{69ECA7F7-0DCC-45BC-A9B1-EBCB3BB3B023}">
      <dgm:prSet phldrT="[Texto]"/>
      <dgm:spPr/>
      <dgm:t>
        <a:bodyPr/>
        <a:lstStyle/>
        <a:p>
          <a:endParaRPr lang="pt-BR" dirty="0"/>
        </a:p>
      </dgm:t>
    </dgm:pt>
    <dgm:pt modelId="{534223A6-BBA5-4AD7-9595-4DC0E377CB46}" type="parTrans" cxnId="{7CB7C352-3D18-4976-A90A-6E847AA933CF}">
      <dgm:prSet/>
      <dgm:spPr/>
      <dgm:t>
        <a:bodyPr/>
        <a:lstStyle/>
        <a:p>
          <a:endParaRPr lang="pt-BR"/>
        </a:p>
      </dgm:t>
    </dgm:pt>
    <dgm:pt modelId="{2130A506-C2BB-4C4B-964C-2D605E30D3B7}" type="sibTrans" cxnId="{7CB7C352-3D18-4976-A90A-6E847AA933CF}">
      <dgm:prSet/>
      <dgm:spPr/>
      <dgm:t>
        <a:bodyPr/>
        <a:lstStyle/>
        <a:p>
          <a:endParaRPr lang="pt-BR"/>
        </a:p>
      </dgm:t>
    </dgm:pt>
    <dgm:pt modelId="{A6926F52-D660-4680-AF63-E3B0379BECD5}" type="pres">
      <dgm:prSet presAssocID="{1D640DA6-9108-4405-9856-D379333698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1131791-1C0A-445A-9849-25FEA15AEF37}" type="pres">
      <dgm:prSet presAssocID="{FB67C3E9-08AD-409B-B91D-D49CD8AD3A8A}" presName="linNode" presStyleCnt="0"/>
      <dgm:spPr/>
    </dgm:pt>
    <dgm:pt modelId="{D21D6244-709D-4639-83EC-773C602DCE02}" type="pres">
      <dgm:prSet presAssocID="{FB67C3E9-08AD-409B-B91D-D49CD8AD3A8A}" presName="parentText" presStyleLbl="node1" presStyleIdx="0" presStyleCnt="1" custScaleX="4172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F06CD6-EDA0-4DF2-B5A7-5DDA8CBDF03B}" type="pres">
      <dgm:prSet presAssocID="{FB67C3E9-08AD-409B-B91D-D49CD8AD3A8A}" presName="descendantText" presStyleLbl="alignAccFollowNode1" presStyleIdx="0" presStyleCnt="1" custScaleX="114450" custLinFactNeighborX="-794" custLinFactNeighborY="105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CB7C352-3D18-4976-A90A-6E847AA933CF}" srcId="{FB67C3E9-08AD-409B-B91D-D49CD8AD3A8A}" destId="{69ECA7F7-0DCC-45BC-A9B1-EBCB3BB3B023}" srcOrd="0" destOrd="0" parTransId="{534223A6-BBA5-4AD7-9595-4DC0E377CB46}" sibTransId="{2130A506-C2BB-4C4B-964C-2D605E30D3B7}"/>
    <dgm:cxn modelId="{DEE045B6-B672-4DE5-972C-788F2E905279}" type="presOf" srcId="{1D640DA6-9108-4405-9856-D37933369860}" destId="{A6926F52-D660-4680-AF63-E3B0379BECD5}" srcOrd="0" destOrd="0" presId="urn:microsoft.com/office/officeart/2005/8/layout/vList5"/>
    <dgm:cxn modelId="{478B34B9-ECDB-4B71-B8F6-305528B05E98}" type="presOf" srcId="{69ECA7F7-0DCC-45BC-A9B1-EBCB3BB3B023}" destId="{3CF06CD6-EDA0-4DF2-B5A7-5DDA8CBDF03B}" srcOrd="0" destOrd="0" presId="urn:microsoft.com/office/officeart/2005/8/layout/vList5"/>
    <dgm:cxn modelId="{EABD8A05-B752-4D95-A0DD-31410A588AC3}" type="presOf" srcId="{FB67C3E9-08AD-409B-B91D-D49CD8AD3A8A}" destId="{D21D6244-709D-4639-83EC-773C602DCE02}" srcOrd="0" destOrd="0" presId="urn:microsoft.com/office/officeart/2005/8/layout/vList5"/>
    <dgm:cxn modelId="{81660AD5-746E-41A5-A787-C09FE1538424}" srcId="{1D640DA6-9108-4405-9856-D37933369860}" destId="{FB67C3E9-08AD-409B-B91D-D49CD8AD3A8A}" srcOrd="0" destOrd="0" parTransId="{F4F96AD7-76E2-4147-A5FE-96652F9E3B52}" sibTransId="{3F45F797-11EC-4A23-A92F-3818FAD9FB54}"/>
    <dgm:cxn modelId="{4E4971EA-453C-4986-8115-65CF8DDDA423}" type="presParOf" srcId="{A6926F52-D660-4680-AF63-E3B0379BECD5}" destId="{A1131791-1C0A-445A-9849-25FEA15AEF37}" srcOrd="0" destOrd="0" presId="urn:microsoft.com/office/officeart/2005/8/layout/vList5"/>
    <dgm:cxn modelId="{AD22033D-68A1-4CE5-AAE0-E842DB2E29FB}" type="presParOf" srcId="{A1131791-1C0A-445A-9849-25FEA15AEF37}" destId="{D21D6244-709D-4639-83EC-773C602DCE02}" srcOrd="0" destOrd="0" presId="urn:microsoft.com/office/officeart/2005/8/layout/vList5"/>
    <dgm:cxn modelId="{E34F0CF3-69E3-4E5D-9289-F4414DC96301}" type="presParOf" srcId="{A1131791-1C0A-445A-9849-25FEA15AEF37}" destId="{3CF06CD6-EDA0-4DF2-B5A7-5DDA8CBDF03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D640DA6-9108-4405-9856-D3793336986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B67C3E9-08AD-409B-B91D-D49CD8AD3A8A}">
      <dgm:prSet phldrT="[Texto]"/>
      <dgm:spPr/>
      <dgm:t>
        <a:bodyPr/>
        <a:lstStyle/>
        <a:p>
          <a:r>
            <a:rPr lang="pt-BR" dirty="0" smtClean="0"/>
            <a:t> </a:t>
          </a:r>
          <a:endParaRPr lang="pt-BR" dirty="0"/>
        </a:p>
      </dgm:t>
    </dgm:pt>
    <dgm:pt modelId="{F4F96AD7-76E2-4147-A5FE-96652F9E3B52}" type="parTrans" cxnId="{81660AD5-746E-41A5-A787-C09FE1538424}">
      <dgm:prSet/>
      <dgm:spPr/>
      <dgm:t>
        <a:bodyPr/>
        <a:lstStyle/>
        <a:p>
          <a:endParaRPr lang="pt-BR"/>
        </a:p>
      </dgm:t>
    </dgm:pt>
    <dgm:pt modelId="{3F45F797-11EC-4A23-A92F-3818FAD9FB54}" type="sibTrans" cxnId="{81660AD5-746E-41A5-A787-C09FE1538424}">
      <dgm:prSet/>
      <dgm:spPr/>
      <dgm:t>
        <a:bodyPr/>
        <a:lstStyle/>
        <a:p>
          <a:endParaRPr lang="pt-BR"/>
        </a:p>
      </dgm:t>
    </dgm:pt>
    <dgm:pt modelId="{69ECA7F7-0DCC-45BC-A9B1-EBCB3BB3B023}">
      <dgm:prSet phldrT="[Texto]"/>
      <dgm:spPr/>
      <dgm:t>
        <a:bodyPr/>
        <a:lstStyle/>
        <a:p>
          <a:endParaRPr lang="pt-BR" dirty="0"/>
        </a:p>
      </dgm:t>
    </dgm:pt>
    <dgm:pt modelId="{534223A6-BBA5-4AD7-9595-4DC0E377CB46}" type="parTrans" cxnId="{7CB7C352-3D18-4976-A90A-6E847AA933CF}">
      <dgm:prSet/>
      <dgm:spPr/>
      <dgm:t>
        <a:bodyPr/>
        <a:lstStyle/>
        <a:p>
          <a:endParaRPr lang="pt-BR"/>
        </a:p>
      </dgm:t>
    </dgm:pt>
    <dgm:pt modelId="{2130A506-C2BB-4C4B-964C-2D605E30D3B7}" type="sibTrans" cxnId="{7CB7C352-3D18-4976-A90A-6E847AA933CF}">
      <dgm:prSet/>
      <dgm:spPr/>
      <dgm:t>
        <a:bodyPr/>
        <a:lstStyle/>
        <a:p>
          <a:endParaRPr lang="pt-BR"/>
        </a:p>
      </dgm:t>
    </dgm:pt>
    <dgm:pt modelId="{A6926F52-D660-4680-AF63-E3B0379BECD5}" type="pres">
      <dgm:prSet presAssocID="{1D640DA6-9108-4405-9856-D379333698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1131791-1C0A-445A-9849-25FEA15AEF37}" type="pres">
      <dgm:prSet presAssocID="{FB67C3E9-08AD-409B-B91D-D49CD8AD3A8A}" presName="linNode" presStyleCnt="0"/>
      <dgm:spPr/>
    </dgm:pt>
    <dgm:pt modelId="{D21D6244-709D-4639-83EC-773C602DCE02}" type="pres">
      <dgm:prSet presAssocID="{FB67C3E9-08AD-409B-B91D-D49CD8AD3A8A}" presName="parentText" presStyleLbl="node1" presStyleIdx="0" presStyleCnt="1" custScaleX="4172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F06CD6-EDA0-4DF2-B5A7-5DDA8CBDF03B}" type="pres">
      <dgm:prSet presAssocID="{FB67C3E9-08AD-409B-B91D-D49CD8AD3A8A}" presName="descendantText" presStyleLbl="alignAccFollowNode1" presStyleIdx="0" presStyleCnt="1" custScaleX="114450" custLinFactNeighborX="-794" custLinFactNeighborY="105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8B24EA6-3E58-4992-B3C2-EDA7F2FAA4D3}" type="presOf" srcId="{1D640DA6-9108-4405-9856-D37933369860}" destId="{A6926F52-D660-4680-AF63-E3B0379BECD5}" srcOrd="0" destOrd="0" presId="urn:microsoft.com/office/officeart/2005/8/layout/vList5"/>
    <dgm:cxn modelId="{7CB7C352-3D18-4976-A90A-6E847AA933CF}" srcId="{FB67C3E9-08AD-409B-B91D-D49CD8AD3A8A}" destId="{69ECA7F7-0DCC-45BC-A9B1-EBCB3BB3B023}" srcOrd="0" destOrd="0" parTransId="{534223A6-BBA5-4AD7-9595-4DC0E377CB46}" sibTransId="{2130A506-C2BB-4C4B-964C-2D605E30D3B7}"/>
    <dgm:cxn modelId="{90BDFA3B-9D2F-4E3F-8545-F498120DB436}" type="presOf" srcId="{FB67C3E9-08AD-409B-B91D-D49CD8AD3A8A}" destId="{D21D6244-709D-4639-83EC-773C602DCE02}" srcOrd="0" destOrd="0" presId="urn:microsoft.com/office/officeart/2005/8/layout/vList5"/>
    <dgm:cxn modelId="{D47ACACC-2F3E-4157-83B6-242E6FB3285C}" type="presOf" srcId="{69ECA7F7-0DCC-45BC-A9B1-EBCB3BB3B023}" destId="{3CF06CD6-EDA0-4DF2-B5A7-5DDA8CBDF03B}" srcOrd="0" destOrd="0" presId="urn:microsoft.com/office/officeart/2005/8/layout/vList5"/>
    <dgm:cxn modelId="{81660AD5-746E-41A5-A787-C09FE1538424}" srcId="{1D640DA6-9108-4405-9856-D37933369860}" destId="{FB67C3E9-08AD-409B-B91D-D49CD8AD3A8A}" srcOrd="0" destOrd="0" parTransId="{F4F96AD7-76E2-4147-A5FE-96652F9E3B52}" sibTransId="{3F45F797-11EC-4A23-A92F-3818FAD9FB54}"/>
    <dgm:cxn modelId="{3DF4D035-B986-4FC0-875C-7A6597089438}" type="presParOf" srcId="{A6926F52-D660-4680-AF63-E3B0379BECD5}" destId="{A1131791-1C0A-445A-9849-25FEA15AEF37}" srcOrd="0" destOrd="0" presId="urn:microsoft.com/office/officeart/2005/8/layout/vList5"/>
    <dgm:cxn modelId="{156BC4AF-CBBF-4224-9A44-0F31F0F96393}" type="presParOf" srcId="{A1131791-1C0A-445A-9849-25FEA15AEF37}" destId="{D21D6244-709D-4639-83EC-773C602DCE02}" srcOrd="0" destOrd="0" presId="urn:microsoft.com/office/officeart/2005/8/layout/vList5"/>
    <dgm:cxn modelId="{AAB40D3D-727B-4C44-9EEF-BB7277679C70}" type="presParOf" srcId="{A1131791-1C0A-445A-9849-25FEA15AEF37}" destId="{3CF06CD6-EDA0-4DF2-B5A7-5DDA8CBDF03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D640DA6-9108-4405-9856-D3793336986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B67C3E9-08AD-409B-B91D-D49CD8AD3A8A}">
      <dgm:prSet phldrT="[Texto]"/>
      <dgm:spPr/>
      <dgm:t>
        <a:bodyPr/>
        <a:lstStyle/>
        <a:p>
          <a:r>
            <a:rPr lang="pt-BR" dirty="0" smtClean="0"/>
            <a:t> </a:t>
          </a:r>
          <a:endParaRPr lang="pt-BR" dirty="0"/>
        </a:p>
      </dgm:t>
    </dgm:pt>
    <dgm:pt modelId="{F4F96AD7-76E2-4147-A5FE-96652F9E3B52}" type="parTrans" cxnId="{81660AD5-746E-41A5-A787-C09FE1538424}">
      <dgm:prSet/>
      <dgm:spPr/>
      <dgm:t>
        <a:bodyPr/>
        <a:lstStyle/>
        <a:p>
          <a:endParaRPr lang="pt-BR"/>
        </a:p>
      </dgm:t>
    </dgm:pt>
    <dgm:pt modelId="{3F45F797-11EC-4A23-A92F-3818FAD9FB54}" type="sibTrans" cxnId="{81660AD5-746E-41A5-A787-C09FE1538424}">
      <dgm:prSet/>
      <dgm:spPr/>
      <dgm:t>
        <a:bodyPr/>
        <a:lstStyle/>
        <a:p>
          <a:endParaRPr lang="pt-BR"/>
        </a:p>
      </dgm:t>
    </dgm:pt>
    <dgm:pt modelId="{69ECA7F7-0DCC-45BC-A9B1-EBCB3BB3B023}">
      <dgm:prSet phldrT="[Texto]"/>
      <dgm:spPr/>
      <dgm:t>
        <a:bodyPr/>
        <a:lstStyle/>
        <a:p>
          <a:endParaRPr lang="pt-BR" dirty="0"/>
        </a:p>
      </dgm:t>
    </dgm:pt>
    <dgm:pt modelId="{534223A6-BBA5-4AD7-9595-4DC0E377CB46}" type="parTrans" cxnId="{7CB7C352-3D18-4976-A90A-6E847AA933CF}">
      <dgm:prSet/>
      <dgm:spPr/>
      <dgm:t>
        <a:bodyPr/>
        <a:lstStyle/>
        <a:p>
          <a:endParaRPr lang="pt-BR"/>
        </a:p>
      </dgm:t>
    </dgm:pt>
    <dgm:pt modelId="{2130A506-C2BB-4C4B-964C-2D605E30D3B7}" type="sibTrans" cxnId="{7CB7C352-3D18-4976-A90A-6E847AA933CF}">
      <dgm:prSet/>
      <dgm:spPr/>
      <dgm:t>
        <a:bodyPr/>
        <a:lstStyle/>
        <a:p>
          <a:endParaRPr lang="pt-BR"/>
        </a:p>
      </dgm:t>
    </dgm:pt>
    <dgm:pt modelId="{A6926F52-D660-4680-AF63-E3B0379BECD5}" type="pres">
      <dgm:prSet presAssocID="{1D640DA6-9108-4405-9856-D379333698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1131791-1C0A-445A-9849-25FEA15AEF37}" type="pres">
      <dgm:prSet presAssocID="{FB67C3E9-08AD-409B-B91D-D49CD8AD3A8A}" presName="linNode" presStyleCnt="0"/>
      <dgm:spPr/>
    </dgm:pt>
    <dgm:pt modelId="{D21D6244-709D-4639-83EC-773C602DCE02}" type="pres">
      <dgm:prSet presAssocID="{FB67C3E9-08AD-409B-B91D-D49CD8AD3A8A}" presName="parentText" presStyleLbl="node1" presStyleIdx="0" presStyleCnt="1" custScaleX="4172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F06CD6-EDA0-4DF2-B5A7-5DDA8CBDF03B}" type="pres">
      <dgm:prSet presAssocID="{FB67C3E9-08AD-409B-B91D-D49CD8AD3A8A}" presName="descendantText" presStyleLbl="alignAccFollowNode1" presStyleIdx="0" presStyleCnt="1" custScaleX="114450" custLinFactNeighborX="-794" custLinFactNeighborY="105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EA6C91B-9514-4852-8D2E-DFA6D542EDF8}" type="presOf" srcId="{FB67C3E9-08AD-409B-B91D-D49CD8AD3A8A}" destId="{D21D6244-709D-4639-83EC-773C602DCE02}" srcOrd="0" destOrd="0" presId="urn:microsoft.com/office/officeart/2005/8/layout/vList5"/>
    <dgm:cxn modelId="{7CB7C352-3D18-4976-A90A-6E847AA933CF}" srcId="{FB67C3E9-08AD-409B-B91D-D49CD8AD3A8A}" destId="{69ECA7F7-0DCC-45BC-A9B1-EBCB3BB3B023}" srcOrd="0" destOrd="0" parTransId="{534223A6-BBA5-4AD7-9595-4DC0E377CB46}" sibTransId="{2130A506-C2BB-4C4B-964C-2D605E30D3B7}"/>
    <dgm:cxn modelId="{C70D7A27-26D7-41E8-9B64-040B0C030513}" type="presOf" srcId="{1D640DA6-9108-4405-9856-D37933369860}" destId="{A6926F52-D660-4680-AF63-E3B0379BECD5}" srcOrd="0" destOrd="0" presId="urn:microsoft.com/office/officeart/2005/8/layout/vList5"/>
    <dgm:cxn modelId="{7DE37C8C-C19B-4314-B5CD-3702F654348E}" type="presOf" srcId="{69ECA7F7-0DCC-45BC-A9B1-EBCB3BB3B023}" destId="{3CF06CD6-EDA0-4DF2-B5A7-5DDA8CBDF03B}" srcOrd="0" destOrd="0" presId="urn:microsoft.com/office/officeart/2005/8/layout/vList5"/>
    <dgm:cxn modelId="{81660AD5-746E-41A5-A787-C09FE1538424}" srcId="{1D640DA6-9108-4405-9856-D37933369860}" destId="{FB67C3E9-08AD-409B-B91D-D49CD8AD3A8A}" srcOrd="0" destOrd="0" parTransId="{F4F96AD7-76E2-4147-A5FE-96652F9E3B52}" sibTransId="{3F45F797-11EC-4A23-A92F-3818FAD9FB54}"/>
    <dgm:cxn modelId="{43CA0871-6170-4650-99CB-477495DA9DA7}" type="presParOf" srcId="{A6926F52-D660-4680-AF63-E3B0379BECD5}" destId="{A1131791-1C0A-445A-9849-25FEA15AEF37}" srcOrd="0" destOrd="0" presId="urn:microsoft.com/office/officeart/2005/8/layout/vList5"/>
    <dgm:cxn modelId="{20A59EED-9FB5-43D4-A4E1-4CADE26E37D9}" type="presParOf" srcId="{A1131791-1C0A-445A-9849-25FEA15AEF37}" destId="{D21D6244-709D-4639-83EC-773C602DCE02}" srcOrd="0" destOrd="0" presId="urn:microsoft.com/office/officeart/2005/8/layout/vList5"/>
    <dgm:cxn modelId="{892B4E1C-86A3-4DF6-BB3B-B18FBF826E37}" type="presParOf" srcId="{A1131791-1C0A-445A-9849-25FEA15AEF37}" destId="{3CF06CD6-EDA0-4DF2-B5A7-5DDA8CBDF03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D640DA6-9108-4405-9856-D3793336986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B67C3E9-08AD-409B-B91D-D49CD8AD3A8A}">
      <dgm:prSet phldrT="[Texto]"/>
      <dgm:spPr/>
      <dgm:t>
        <a:bodyPr/>
        <a:lstStyle/>
        <a:p>
          <a:r>
            <a:rPr lang="pt-BR" dirty="0" smtClean="0"/>
            <a:t> </a:t>
          </a:r>
          <a:endParaRPr lang="pt-BR" dirty="0"/>
        </a:p>
      </dgm:t>
    </dgm:pt>
    <dgm:pt modelId="{F4F96AD7-76E2-4147-A5FE-96652F9E3B52}" type="parTrans" cxnId="{81660AD5-746E-41A5-A787-C09FE1538424}">
      <dgm:prSet/>
      <dgm:spPr/>
      <dgm:t>
        <a:bodyPr/>
        <a:lstStyle/>
        <a:p>
          <a:endParaRPr lang="pt-BR"/>
        </a:p>
      </dgm:t>
    </dgm:pt>
    <dgm:pt modelId="{3F45F797-11EC-4A23-A92F-3818FAD9FB54}" type="sibTrans" cxnId="{81660AD5-746E-41A5-A787-C09FE1538424}">
      <dgm:prSet/>
      <dgm:spPr/>
      <dgm:t>
        <a:bodyPr/>
        <a:lstStyle/>
        <a:p>
          <a:endParaRPr lang="pt-BR"/>
        </a:p>
      </dgm:t>
    </dgm:pt>
    <dgm:pt modelId="{69ECA7F7-0DCC-45BC-A9B1-EBCB3BB3B023}">
      <dgm:prSet phldrT="[Texto]"/>
      <dgm:spPr/>
      <dgm:t>
        <a:bodyPr/>
        <a:lstStyle/>
        <a:p>
          <a:endParaRPr lang="pt-BR" dirty="0"/>
        </a:p>
      </dgm:t>
    </dgm:pt>
    <dgm:pt modelId="{534223A6-BBA5-4AD7-9595-4DC0E377CB46}" type="parTrans" cxnId="{7CB7C352-3D18-4976-A90A-6E847AA933CF}">
      <dgm:prSet/>
      <dgm:spPr/>
      <dgm:t>
        <a:bodyPr/>
        <a:lstStyle/>
        <a:p>
          <a:endParaRPr lang="pt-BR"/>
        </a:p>
      </dgm:t>
    </dgm:pt>
    <dgm:pt modelId="{2130A506-C2BB-4C4B-964C-2D605E30D3B7}" type="sibTrans" cxnId="{7CB7C352-3D18-4976-A90A-6E847AA933CF}">
      <dgm:prSet/>
      <dgm:spPr/>
      <dgm:t>
        <a:bodyPr/>
        <a:lstStyle/>
        <a:p>
          <a:endParaRPr lang="pt-BR"/>
        </a:p>
      </dgm:t>
    </dgm:pt>
    <dgm:pt modelId="{A6926F52-D660-4680-AF63-E3B0379BECD5}" type="pres">
      <dgm:prSet presAssocID="{1D640DA6-9108-4405-9856-D379333698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1131791-1C0A-445A-9849-25FEA15AEF37}" type="pres">
      <dgm:prSet presAssocID="{FB67C3E9-08AD-409B-B91D-D49CD8AD3A8A}" presName="linNode" presStyleCnt="0"/>
      <dgm:spPr/>
    </dgm:pt>
    <dgm:pt modelId="{D21D6244-709D-4639-83EC-773C602DCE02}" type="pres">
      <dgm:prSet presAssocID="{FB67C3E9-08AD-409B-B91D-D49CD8AD3A8A}" presName="parentText" presStyleLbl="node1" presStyleIdx="0" presStyleCnt="1" custScaleX="4172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F06CD6-EDA0-4DF2-B5A7-5DDA8CBDF03B}" type="pres">
      <dgm:prSet presAssocID="{FB67C3E9-08AD-409B-B91D-D49CD8AD3A8A}" presName="descendantText" presStyleLbl="alignAccFollowNode1" presStyleIdx="0" presStyleCnt="1" custScaleX="114450" custLinFactNeighborX="-794" custLinFactNeighborY="105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CB7C352-3D18-4976-A90A-6E847AA933CF}" srcId="{FB67C3E9-08AD-409B-B91D-D49CD8AD3A8A}" destId="{69ECA7F7-0DCC-45BC-A9B1-EBCB3BB3B023}" srcOrd="0" destOrd="0" parTransId="{534223A6-BBA5-4AD7-9595-4DC0E377CB46}" sibTransId="{2130A506-C2BB-4C4B-964C-2D605E30D3B7}"/>
    <dgm:cxn modelId="{32734BBA-06CB-4EC2-BADB-B48D363FFDBE}" type="presOf" srcId="{1D640DA6-9108-4405-9856-D37933369860}" destId="{A6926F52-D660-4680-AF63-E3B0379BECD5}" srcOrd="0" destOrd="0" presId="urn:microsoft.com/office/officeart/2005/8/layout/vList5"/>
    <dgm:cxn modelId="{9BE0804F-AE6B-4BC1-94A2-8FD2E28C3D62}" type="presOf" srcId="{FB67C3E9-08AD-409B-B91D-D49CD8AD3A8A}" destId="{D21D6244-709D-4639-83EC-773C602DCE02}" srcOrd="0" destOrd="0" presId="urn:microsoft.com/office/officeart/2005/8/layout/vList5"/>
    <dgm:cxn modelId="{81660AD5-746E-41A5-A787-C09FE1538424}" srcId="{1D640DA6-9108-4405-9856-D37933369860}" destId="{FB67C3E9-08AD-409B-B91D-D49CD8AD3A8A}" srcOrd="0" destOrd="0" parTransId="{F4F96AD7-76E2-4147-A5FE-96652F9E3B52}" sibTransId="{3F45F797-11EC-4A23-A92F-3818FAD9FB54}"/>
    <dgm:cxn modelId="{7BBC82A9-FC13-4F28-91CB-8BDD151D9AF9}" type="presOf" srcId="{69ECA7F7-0DCC-45BC-A9B1-EBCB3BB3B023}" destId="{3CF06CD6-EDA0-4DF2-B5A7-5DDA8CBDF03B}" srcOrd="0" destOrd="0" presId="urn:microsoft.com/office/officeart/2005/8/layout/vList5"/>
    <dgm:cxn modelId="{AEE15687-9914-4B0E-97D6-681E939F4E9E}" type="presParOf" srcId="{A6926F52-D660-4680-AF63-E3B0379BECD5}" destId="{A1131791-1C0A-445A-9849-25FEA15AEF37}" srcOrd="0" destOrd="0" presId="urn:microsoft.com/office/officeart/2005/8/layout/vList5"/>
    <dgm:cxn modelId="{BC520000-267D-4C3E-8B1B-F37730137A4A}" type="presParOf" srcId="{A1131791-1C0A-445A-9849-25FEA15AEF37}" destId="{D21D6244-709D-4639-83EC-773C602DCE02}" srcOrd="0" destOrd="0" presId="urn:microsoft.com/office/officeart/2005/8/layout/vList5"/>
    <dgm:cxn modelId="{975AA542-83FA-4054-9B8D-B93CDD36AC44}" type="presParOf" srcId="{A1131791-1C0A-445A-9849-25FEA15AEF37}" destId="{3CF06CD6-EDA0-4DF2-B5A7-5DDA8CBDF03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D640DA6-9108-4405-9856-D3793336986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B67C3E9-08AD-409B-B91D-D49CD8AD3A8A}">
      <dgm:prSet phldrT="[Texto]"/>
      <dgm:spPr/>
      <dgm:t>
        <a:bodyPr/>
        <a:lstStyle/>
        <a:p>
          <a:r>
            <a:rPr lang="pt-BR" dirty="0" smtClean="0"/>
            <a:t> </a:t>
          </a:r>
          <a:endParaRPr lang="pt-BR" dirty="0"/>
        </a:p>
      </dgm:t>
    </dgm:pt>
    <dgm:pt modelId="{F4F96AD7-76E2-4147-A5FE-96652F9E3B52}" type="parTrans" cxnId="{81660AD5-746E-41A5-A787-C09FE1538424}">
      <dgm:prSet/>
      <dgm:spPr/>
      <dgm:t>
        <a:bodyPr/>
        <a:lstStyle/>
        <a:p>
          <a:endParaRPr lang="pt-BR"/>
        </a:p>
      </dgm:t>
    </dgm:pt>
    <dgm:pt modelId="{3F45F797-11EC-4A23-A92F-3818FAD9FB54}" type="sibTrans" cxnId="{81660AD5-746E-41A5-A787-C09FE1538424}">
      <dgm:prSet/>
      <dgm:spPr/>
      <dgm:t>
        <a:bodyPr/>
        <a:lstStyle/>
        <a:p>
          <a:endParaRPr lang="pt-BR"/>
        </a:p>
      </dgm:t>
    </dgm:pt>
    <dgm:pt modelId="{69ECA7F7-0DCC-45BC-A9B1-EBCB3BB3B023}">
      <dgm:prSet phldrT="[Texto]"/>
      <dgm:spPr/>
      <dgm:t>
        <a:bodyPr/>
        <a:lstStyle/>
        <a:p>
          <a:endParaRPr lang="pt-BR" dirty="0"/>
        </a:p>
      </dgm:t>
    </dgm:pt>
    <dgm:pt modelId="{534223A6-BBA5-4AD7-9595-4DC0E377CB46}" type="parTrans" cxnId="{7CB7C352-3D18-4976-A90A-6E847AA933CF}">
      <dgm:prSet/>
      <dgm:spPr/>
      <dgm:t>
        <a:bodyPr/>
        <a:lstStyle/>
        <a:p>
          <a:endParaRPr lang="pt-BR"/>
        </a:p>
      </dgm:t>
    </dgm:pt>
    <dgm:pt modelId="{2130A506-C2BB-4C4B-964C-2D605E30D3B7}" type="sibTrans" cxnId="{7CB7C352-3D18-4976-A90A-6E847AA933CF}">
      <dgm:prSet/>
      <dgm:spPr/>
      <dgm:t>
        <a:bodyPr/>
        <a:lstStyle/>
        <a:p>
          <a:endParaRPr lang="pt-BR"/>
        </a:p>
      </dgm:t>
    </dgm:pt>
    <dgm:pt modelId="{A6926F52-D660-4680-AF63-E3B0379BECD5}" type="pres">
      <dgm:prSet presAssocID="{1D640DA6-9108-4405-9856-D379333698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1131791-1C0A-445A-9849-25FEA15AEF37}" type="pres">
      <dgm:prSet presAssocID="{FB67C3E9-08AD-409B-B91D-D49CD8AD3A8A}" presName="linNode" presStyleCnt="0"/>
      <dgm:spPr/>
    </dgm:pt>
    <dgm:pt modelId="{D21D6244-709D-4639-83EC-773C602DCE02}" type="pres">
      <dgm:prSet presAssocID="{FB67C3E9-08AD-409B-B91D-D49CD8AD3A8A}" presName="parentText" presStyleLbl="node1" presStyleIdx="0" presStyleCnt="1" custScaleX="4172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F06CD6-EDA0-4DF2-B5A7-5DDA8CBDF03B}" type="pres">
      <dgm:prSet presAssocID="{FB67C3E9-08AD-409B-B91D-D49CD8AD3A8A}" presName="descendantText" presStyleLbl="alignAccFollowNode1" presStyleIdx="0" presStyleCnt="1" custScaleX="114450" custLinFactNeighborX="-794" custLinFactNeighborY="105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CB7C352-3D18-4976-A90A-6E847AA933CF}" srcId="{FB67C3E9-08AD-409B-B91D-D49CD8AD3A8A}" destId="{69ECA7F7-0DCC-45BC-A9B1-EBCB3BB3B023}" srcOrd="0" destOrd="0" parTransId="{534223A6-BBA5-4AD7-9595-4DC0E377CB46}" sibTransId="{2130A506-C2BB-4C4B-964C-2D605E30D3B7}"/>
    <dgm:cxn modelId="{A8BAE9A2-BB94-4883-ACB5-C835122A3623}" type="presOf" srcId="{69ECA7F7-0DCC-45BC-A9B1-EBCB3BB3B023}" destId="{3CF06CD6-EDA0-4DF2-B5A7-5DDA8CBDF03B}" srcOrd="0" destOrd="0" presId="urn:microsoft.com/office/officeart/2005/8/layout/vList5"/>
    <dgm:cxn modelId="{B79F4EF7-08C8-4AC2-9BCE-6CC65A0BF3EF}" type="presOf" srcId="{1D640DA6-9108-4405-9856-D37933369860}" destId="{A6926F52-D660-4680-AF63-E3B0379BECD5}" srcOrd="0" destOrd="0" presId="urn:microsoft.com/office/officeart/2005/8/layout/vList5"/>
    <dgm:cxn modelId="{81660AD5-746E-41A5-A787-C09FE1538424}" srcId="{1D640DA6-9108-4405-9856-D37933369860}" destId="{FB67C3E9-08AD-409B-B91D-D49CD8AD3A8A}" srcOrd="0" destOrd="0" parTransId="{F4F96AD7-76E2-4147-A5FE-96652F9E3B52}" sibTransId="{3F45F797-11EC-4A23-A92F-3818FAD9FB54}"/>
    <dgm:cxn modelId="{008FC901-283E-420D-9B33-DABDF48A0F43}" type="presOf" srcId="{FB67C3E9-08AD-409B-B91D-D49CD8AD3A8A}" destId="{D21D6244-709D-4639-83EC-773C602DCE02}" srcOrd="0" destOrd="0" presId="urn:microsoft.com/office/officeart/2005/8/layout/vList5"/>
    <dgm:cxn modelId="{49937453-E321-423C-A4E2-0DF660BB5644}" type="presParOf" srcId="{A6926F52-D660-4680-AF63-E3B0379BECD5}" destId="{A1131791-1C0A-445A-9849-25FEA15AEF37}" srcOrd="0" destOrd="0" presId="urn:microsoft.com/office/officeart/2005/8/layout/vList5"/>
    <dgm:cxn modelId="{E906CE6F-E0FB-413C-98E2-056836D0DAF1}" type="presParOf" srcId="{A1131791-1C0A-445A-9849-25FEA15AEF37}" destId="{D21D6244-709D-4639-83EC-773C602DCE02}" srcOrd="0" destOrd="0" presId="urn:microsoft.com/office/officeart/2005/8/layout/vList5"/>
    <dgm:cxn modelId="{47A64E90-334B-4852-96BE-404678CC2574}" type="presParOf" srcId="{A1131791-1C0A-445A-9849-25FEA15AEF37}" destId="{3CF06CD6-EDA0-4DF2-B5A7-5DDA8CBDF03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640DA6-9108-4405-9856-D3793336986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B67C3E9-08AD-409B-B91D-D49CD8AD3A8A}">
      <dgm:prSet phldrT="[Texto]"/>
      <dgm:spPr/>
      <dgm:t>
        <a:bodyPr/>
        <a:lstStyle/>
        <a:p>
          <a:r>
            <a:rPr lang="pt-BR" dirty="0" smtClean="0"/>
            <a:t> </a:t>
          </a:r>
          <a:endParaRPr lang="pt-BR" dirty="0"/>
        </a:p>
      </dgm:t>
    </dgm:pt>
    <dgm:pt modelId="{F4F96AD7-76E2-4147-A5FE-96652F9E3B52}" type="parTrans" cxnId="{81660AD5-746E-41A5-A787-C09FE1538424}">
      <dgm:prSet/>
      <dgm:spPr/>
      <dgm:t>
        <a:bodyPr/>
        <a:lstStyle/>
        <a:p>
          <a:endParaRPr lang="pt-BR"/>
        </a:p>
      </dgm:t>
    </dgm:pt>
    <dgm:pt modelId="{3F45F797-11EC-4A23-A92F-3818FAD9FB54}" type="sibTrans" cxnId="{81660AD5-746E-41A5-A787-C09FE1538424}">
      <dgm:prSet/>
      <dgm:spPr/>
      <dgm:t>
        <a:bodyPr/>
        <a:lstStyle/>
        <a:p>
          <a:endParaRPr lang="pt-BR"/>
        </a:p>
      </dgm:t>
    </dgm:pt>
    <dgm:pt modelId="{69ECA7F7-0DCC-45BC-A9B1-EBCB3BB3B023}">
      <dgm:prSet phldrT="[Texto]"/>
      <dgm:spPr/>
      <dgm:t>
        <a:bodyPr/>
        <a:lstStyle/>
        <a:p>
          <a:endParaRPr lang="pt-BR" dirty="0"/>
        </a:p>
      </dgm:t>
    </dgm:pt>
    <dgm:pt modelId="{534223A6-BBA5-4AD7-9595-4DC0E377CB46}" type="parTrans" cxnId="{7CB7C352-3D18-4976-A90A-6E847AA933CF}">
      <dgm:prSet/>
      <dgm:spPr/>
      <dgm:t>
        <a:bodyPr/>
        <a:lstStyle/>
        <a:p>
          <a:endParaRPr lang="pt-BR"/>
        </a:p>
      </dgm:t>
    </dgm:pt>
    <dgm:pt modelId="{2130A506-C2BB-4C4B-964C-2D605E30D3B7}" type="sibTrans" cxnId="{7CB7C352-3D18-4976-A90A-6E847AA933CF}">
      <dgm:prSet/>
      <dgm:spPr/>
      <dgm:t>
        <a:bodyPr/>
        <a:lstStyle/>
        <a:p>
          <a:endParaRPr lang="pt-BR"/>
        </a:p>
      </dgm:t>
    </dgm:pt>
    <dgm:pt modelId="{A6926F52-D660-4680-AF63-E3B0379BECD5}" type="pres">
      <dgm:prSet presAssocID="{1D640DA6-9108-4405-9856-D379333698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1131791-1C0A-445A-9849-25FEA15AEF37}" type="pres">
      <dgm:prSet presAssocID="{FB67C3E9-08AD-409B-B91D-D49CD8AD3A8A}" presName="linNode" presStyleCnt="0"/>
      <dgm:spPr/>
    </dgm:pt>
    <dgm:pt modelId="{D21D6244-709D-4639-83EC-773C602DCE02}" type="pres">
      <dgm:prSet presAssocID="{FB67C3E9-08AD-409B-B91D-D49CD8AD3A8A}" presName="parentText" presStyleLbl="node1" presStyleIdx="0" presStyleCnt="1" custScaleX="4172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F06CD6-EDA0-4DF2-B5A7-5DDA8CBDF03B}" type="pres">
      <dgm:prSet presAssocID="{FB67C3E9-08AD-409B-B91D-D49CD8AD3A8A}" presName="descendantText" presStyleLbl="alignAccFollowNode1" presStyleIdx="0" presStyleCnt="1" custScaleX="114450" custLinFactNeighborX="-794" custLinFactNeighborY="105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D261266-EB01-4C00-8D80-DFB1AC032D90}" type="presOf" srcId="{69ECA7F7-0DCC-45BC-A9B1-EBCB3BB3B023}" destId="{3CF06CD6-EDA0-4DF2-B5A7-5DDA8CBDF03B}" srcOrd="0" destOrd="0" presId="urn:microsoft.com/office/officeart/2005/8/layout/vList5"/>
    <dgm:cxn modelId="{7CB7C352-3D18-4976-A90A-6E847AA933CF}" srcId="{FB67C3E9-08AD-409B-B91D-D49CD8AD3A8A}" destId="{69ECA7F7-0DCC-45BC-A9B1-EBCB3BB3B023}" srcOrd="0" destOrd="0" parTransId="{534223A6-BBA5-4AD7-9595-4DC0E377CB46}" sibTransId="{2130A506-C2BB-4C4B-964C-2D605E30D3B7}"/>
    <dgm:cxn modelId="{A9086D56-9C51-40F4-893E-EB47A96C15F7}" type="presOf" srcId="{1D640DA6-9108-4405-9856-D37933369860}" destId="{A6926F52-D660-4680-AF63-E3B0379BECD5}" srcOrd="0" destOrd="0" presId="urn:microsoft.com/office/officeart/2005/8/layout/vList5"/>
    <dgm:cxn modelId="{088C3E65-404E-4F88-A3A4-555C7A01E6DC}" type="presOf" srcId="{FB67C3E9-08AD-409B-B91D-D49CD8AD3A8A}" destId="{D21D6244-709D-4639-83EC-773C602DCE02}" srcOrd="0" destOrd="0" presId="urn:microsoft.com/office/officeart/2005/8/layout/vList5"/>
    <dgm:cxn modelId="{81660AD5-746E-41A5-A787-C09FE1538424}" srcId="{1D640DA6-9108-4405-9856-D37933369860}" destId="{FB67C3E9-08AD-409B-B91D-D49CD8AD3A8A}" srcOrd="0" destOrd="0" parTransId="{F4F96AD7-76E2-4147-A5FE-96652F9E3B52}" sibTransId="{3F45F797-11EC-4A23-A92F-3818FAD9FB54}"/>
    <dgm:cxn modelId="{E180868C-8535-4504-B314-1385DEDC8DE3}" type="presParOf" srcId="{A6926F52-D660-4680-AF63-E3B0379BECD5}" destId="{A1131791-1C0A-445A-9849-25FEA15AEF37}" srcOrd="0" destOrd="0" presId="urn:microsoft.com/office/officeart/2005/8/layout/vList5"/>
    <dgm:cxn modelId="{88D9731C-6A32-47F3-A78C-E72D47895FCE}" type="presParOf" srcId="{A1131791-1C0A-445A-9849-25FEA15AEF37}" destId="{D21D6244-709D-4639-83EC-773C602DCE02}" srcOrd="0" destOrd="0" presId="urn:microsoft.com/office/officeart/2005/8/layout/vList5"/>
    <dgm:cxn modelId="{30900657-1322-496B-99CA-3A73A61B69C1}" type="presParOf" srcId="{A1131791-1C0A-445A-9849-25FEA15AEF37}" destId="{3CF06CD6-EDA0-4DF2-B5A7-5DDA8CBDF03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640DA6-9108-4405-9856-D3793336986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B67C3E9-08AD-409B-B91D-D49CD8AD3A8A}">
      <dgm:prSet phldrT="[Texto]"/>
      <dgm:spPr/>
      <dgm:t>
        <a:bodyPr/>
        <a:lstStyle/>
        <a:p>
          <a:r>
            <a:rPr lang="pt-BR" dirty="0" smtClean="0"/>
            <a:t> </a:t>
          </a:r>
          <a:endParaRPr lang="pt-BR" dirty="0"/>
        </a:p>
      </dgm:t>
    </dgm:pt>
    <dgm:pt modelId="{F4F96AD7-76E2-4147-A5FE-96652F9E3B52}" type="parTrans" cxnId="{81660AD5-746E-41A5-A787-C09FE1538424}">
      <dgm:prSet/>
      <dgm:spPr/>
      <dgm:t>
        <a:bodyPr/>
        <a:lstStyle/>
        <a:p>
          <a:endParaRPr lang="pt-BR"/>
        </a:p>
      </dgm:t>
    </dgm:pt>
    <dgm:pt modelId="{3F45F797-11EC-4A23-A92F-3818FAD9FB54}" type="sibTrans" cxnId="{81660AD5-746E-41A5-A787-C09FE1538424}">
      <dgm:prSet/>
      <dgm:spPr/>
      <dgm:t>
        <a:bodyPr/>
        <a:lstStyle/>
        <a:p>
          <a:endParaRPr lang="pt-BR"/>
        </a:p>
      </dgm:t>
    </dgm:pt>
    <dgm:pt modelId="{69ECA7F7-0DCC-45BC-A9B1-EBCB3BB3B023}">
      <dgm:prSet phldrT="[Texto]"/>
      <dgm:spPr/>
      <dgm:t>
        <a:bodyPr/>
        <a:lstStyle/>
        <a:p>
          <a:endParaRPr lang="pt-BR" dirty="0"/>
        </a:p>
      </dgm:t>
    </dgm:pt>
    <dgm:pt modelId="{534223A6-BBA5-4AD7-9595-4DC0E377CB46}" type="parTrans" cxnId="{7CB7C352-3D18-4976-A90A-6E847AA933CF}">
      <dgm:prSet/>
      <dgm:spPr/>
      <dgm:t>
        <a:bodyPr/>
        <a:lstStyle/>
        <a:p>
          <a:endParaRPr lang="pt-BR"/>
        </a:p>
      </dgm:t>
    </dgm:pt>
    <dgm:pt modelId="{2130A506-C2BB-4C4B-964C-2D605E30D3B7}" type="sibTrans" cxnId="{7CB7C352-3D18-4976-A90A-6E847AA933CF}">
      <dgm:prSet/>
      <dgm:spPr/>
      <dgm:t>
        <a:bodyPr/>
        <a:lstStyle/>
        <a:p>
          <a:endParaRPr lang="pt-BR"/>
        </a:p>
      </dgm:t>
    </dgm:pt>
    <dgm:pt modelId="{A6926F52-D660-4680-AF63-E3B0379BECD5}" type="pres">
      <dgm:prSet presAssocID="{1D640DA6-9108-4405-9856-D379333698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1131791-1C0A-445A-9849-25FEA15AEF37}" type="pres">
      <dgm:prSet presAssocID="{FB67C3E9-08AD-409B-B91D-D49CD8AD3A8A}" presName="linNode" presStyleCnt="0"/>
      <dgm:spPr/>
    </dgm:pt>
    <dgm:pt modelId="{D21D6244-709D-4639-83EC-773C602DCE02}" type="pres">
      <dgm:prSet presAssocID="{FB67C3E9-08AD-409B-B91D-D49CD8AD3A8A}" presName="parentText" presStyleLbl="node1" presStyleIdx="0" presStyleCnt="1" custScaleX="4172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F06CD6-EDA0-4DF2-B5A7-5DDA8CBDF03B}" type="pres">
      <dgm:prSet presAssocID="{FB67C3E9-08AD-409B-B91D-D49CD8AD3A8A}" presName="descendantText" presStyleLbl="alignAccFollowNode1" presStyleIdx="0" presStyleCnt="1" custScaleX="114450" custLinFactNeighborX="-794" custLinFactNeighborY="105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31237F9-7D0A-433A-BD8C-0D9E4B40A9F6}" type="presOf" srcId="{1D640DA6-9108-4405-9856-D37933369860}" destId="{A6926F52-D660-4680-AF63-E3B0379BECD5}" srcOrd="0" destOrd="0" presId="urn:microsoft.com/office/officeart/2005/8/layout/vList5"/>
    <dgm:cxn modelId="{7CB7C352-3D18-4976-A90A-6E847AA933CF}" srcId="{FB67C3E9-08AD-409B-B91D-D49CD8AD3A8A}" destId="{69ECA7F7-0DCC-45BC-A9B1-EBCB3BB3B023}" srcOrd="0" destOrd="0" parTransId="{534223A6-BBA5-4AD7-9595-4DC0E377CB46}" sibTransId="{2130A506-C2BB-4C4B-964C-2D605E30D3B7}"/>
    <dgm:cxn modelId="{A9C16C49-F9F1-4C22-8AEC-27378C325181}" type="presOf" srcId="{69ECA7F7-0DCC-45BC-A9B1-EBCB3BB3B023}" destId="{3CF06CD6-EDA0-4DF2-B5A7-5DDA8CBDF03B}" srcOrd="0" destOrd="0" presId="urn:microsoft.com/office/officeart/2005/8/layout/vList5"/>
    <dgm:cxn modelId="{D6CC2711-5168-4CD4-ABF6-FA814AA58D67}" type="presOf" srcId="{FB67C3E9-08AD-409B-B91D-D49CD8AD3A8A}" destId="{D21D6244-709D-4639-83EC-773C602DCE02}" srcOrd="0" destOrd="0" presId="urn:microsoft.com/office/officeart/2005/8/layout/vList5"/>
    <dgm:cxn modelId="{81660AD5-746E-41A5-A787-C09FE1538424}" srcId="{1D640DA6-9108-4405-9856-D37933369860}" destId="{FB67C3E9-08AD-409B-B91D-D49CD8AD3A8A}" srcOrd="0" destOrd="0" parTransId="{F4F96AD7-76E2-4147-A5FE-96652F9E3B52}" sibTransId="{3F45F797-11EC-4A23-A92F-3818FAD9FB54}"/>
    <dgm:cxn modelId="{BEEFA9D5-1E3D-4BBD-A080-7E1F69F77770}" type="presParOf" srcId="{A6926F52-D660-4680-AF63-E3B0379BECD5}" destId="{A1131791-1C0A-445A-9849-25FEA15AEF37}" srcOrd="0" destOrd="0" presId="urn:microsoft.com/office/officeart/2005/8/layout/vList5"/>
    <dgm:cxn modelId="{24903290-3952-400F-9254-D2762D67CFDB}" type="presParOf" srcId="{A1131791-1C0A-445A-9849-25FEA15AEF37}" destId="{D21D6244-709D-4639-83EC-773C602DCE02}" srcOrd="0" destOrd="0" presId="urn:microsoft.com/office/officeart/2005/8/layout/vList5"/>
    <dgm:cxn modelId="{6413B3EB-26BA-4CBA-AF5E-A1075A9C8465}" type="presParOf" srcId="{A1131791-1C0A-445A-9849-25FEA15AEF37}" destId="{3CF06CD6-EDA0-4DF2-B5A7-5DDA8CBDF03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640DA6-9108-4405-9856-D3793336986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B67C3E9-08AD-409B-B91D-D49CD8AD3A8A}">
      <dgm:prSet phldrT="[Texto]"/>
      <dgm:spPr/>
      <dgm:t>
        <a:bodyPr/>
        <a:lstStyle/>
        <a:p>
          <a:r>
            <a:rPr lang="pt-BR" dirty="0" smtClean="0"/>
            <a:t> </a:t>
          </a:r>
          <a:endParaRPr lang="pt-BR" dirty="0"/>
        </a:p>
      </dgm:t>
    </dgm:pt>
    <dgm:pt modelId="{F4F96AD7-76E2-4147-A5FE-96652F9E3B52}" type="parTrans" cxnId="{81660AD5-746E-41A5-A787-C09FE1538424}">
      <dgm:prSet/>
      <dgm:spPr/>
      <dgm:t>
        <a:bodyPr/>
        <a:lstStyle/>
        <a:p>
          <a:endParaRPr lang="pt-BR"/>
        </a:p>
      </dgm:t>
    </dgm:pt>
    <dgm:pt modelId="{3F45F797-11EC-4A23-A92F-3818FAD9FB54}" type="sibTrans" cxnId="{81660AD5-746E-41A5-A787-C09FE1538424}">
      <dgm:prSet/>
      <dgm:spPr/>
      <dgm:t>
        <a:bodyPr/>
        <a:lstStyle/>
        <a:p>
          <a:endParaRPr lang="pt-BR"/>
        </a:p>
      </dgm:t>
    </dgm:pt>
    <dgm:pt modelId="{69ECA7F7-0DCC-45BC-A9B1-EBCB3BB3B023}">
      <dgm:prSet phldrT="[Texto]"/>
      <dgm:spPr/>
      <dgm:t>
        <a:bodyPr/>
        <a:lstStyle/>
        <a:p>
          <a:endParaRPr lang="pt-BR" dirty="0"/>
        </a:p>
      </dgm:t>
    </dgm:pt>
    <dgm:pt modelId="{534223A6-BBA5-4AD7-9595-4DC0E377CB46}" type="parTrans" cxnId="{7CB7C352-3D18-4976-A90A-6E847AA933CF}">
      <dgm:prSet/>
      <dgm:spPr/>
      <dgm:t>
        <a:bodyPr/>
        <a:lstStyle/>
        <a:p>
          <a:endParaRPr lang="pt-BR"/>
        </a:p>
      </dgm:t>
    </dgm:pt>
    <dgm:pt modelId="{2130A506-C2BB-4C4B-964C-2D605E30D3B7}" type="sibTrans" cxnId="{7CB7C352-3D18-4976-A90A-6E847AA933CF}">
      <dgm:prSet/>
      <dgm:spPr/>
      <dgm:t>
        <a:bodyPr/>
        <a:lstStyle/>
        <a:p>
          <a:endParaRPr lang="pt-BR"/>
        </a:p>
      </dgm:t>
    </dgm:pt>
    <dgm:pt modelId="{A6926F52-D660-4680-AF63-E3B0379BECD5}" type="pres">
      <dgm:prSet presAssocID="{1D640DA6-9108-4405-9856-D379333698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1131791-1C0A-445A-9849-25FEA15AEF37}" type="pres">
      <dgm:prSet presAssocID="{FB67C3E9-08AD-409B-B91D-D49CD8AD3A8A}" presName="linNode" presStyleCnt="0"/>
      <dgm:spPr/>
    </dgm:pt>
    <dgm:pt modelId="{D21D6244-709D-4639-83EC-773C602DCE02}" type="pres">
      <dgm:prSet presAssocID="{FB67C3E9-08AD-409B-B91D-D49CD8AD3A8A}" presName="parentText" presStyleLbl="node1" presStyleIdx="0" presStyleCnt="1" custScaleX="4172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F06CD6-EDA0-4DF2-B5A7-5DDA8CBDF03B}" type="pres">
      <dgm:prSet presAssocID="{FB67C3E9-08AD-409B-B91D-D49CD8AD3A8A}" presName="descendantText" presStyleLbl="alignAccFollowNode1" presStyleIdx="0" presStyleCnt="1" custScaleX="114450" custLinFactNeighborX="-794" custLinFactNeighborY="105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7656C32-C06F-4112-9386-2C78FD998D68}" type="presOf" srcId="{69ECA7F7-0DCC-45BC-A9B1-EBCB3BB3B023}" destId="{3CF06CD6-EDA0-4DF2-B5A7-5DDA8CBDF03B}" srcOrd="0" destOrd="0" presId="urn:microsoft.com/office/officeart/2005/8/layout/vList5"/>
    <dgm:cxn modelId="{7CB7C352-3D18-4976-A90A-6E847AA933CF}" srcId="{FB67C3E9-08AD-409B-B91D-D49CD8AD3A8A}" destId="{69ECA7F7-0DCC-45BC-A9B1-EBCB3BB3B023}" srcOrd="0" destOrd="0" parTransId="{534223A6-BBA5-4AD7-9595-4DC0E377CB46}" sibTransId="{2130A506-C2BB-4C4B-964C-2D605E30D3B7}"/>
    <dgm:cxn modelId="{6C6EAF0A-19E4-47EB-87B7-140E66B3689C}" type="presOf" srcId="{FB67C3E9-08AD-409B-B91D-D49CD8AD3A8A}" destId="{D21D6244-709D-4639-83EC-773C602DCE02}" srcOrd="0" destOrd="0" presId="urn:microsoft.com/office/officeart/2005/8/layout/vList5"/>
    <dgm:cxn modelId="{81660AD5-746E-41A5-A787-C09FE1538424}" srcId="{1D640DA6-9108-4405-9856-D37933369860}" destId="{FB67C3E9-08AD-409B-B91D-D49CD8AD3A8A}" srcOrd="0" destOrd="0" parTransId="{F4F96AD7-76E2-4147-A5FE-96652F9E3B52}" sibTransId="{3F45F797-11EC-4A23-A92F-3818FAD9FB54}"/>
    <dgm:cxn modelId="{4AEF84F9-8F02-4CE9-AE8B-09605BFB4ABE}" type="presOf" srcId="{1D640DA6-9108-4405-9856-D37933369860}" destId="{A6926F52-D660-4680-AF63-E3B0379BECD5}" srcOrd="0" destOrd="0" presId="urn:microsoft.com/office/officeart/2005/8/layout/vList5"/>
    <dgm:cxn modelId="{18825833-3211-4619-A8D0-A8AB6E874FB0}" type="presParOf" srcId="{A6926F52-D660-4680-AF63-E3B0379BECD5}" destId="{A1131791-1C0A-445A-9849-25FEA15AEF37}" srcOrd="0" destOrd="0" presId="urn:microsoft.com/office/officeart/2005/8/layout/vList5"/>
    <dgm:cxn modelId="{A2B9C03F-90A4-4F69-B1D3-4D0E48FC41FB}" type="presParOf" srcId="{A1131791-1C0A-445A-9849-25FEA15AEF37}" destId="{D21D6244-709D-4639-83EC-773C602DCE02}" srcOrd="0" destOrd="0" presId="urn:microsoft.com/office/officeart/2005/8/layout/vList5"/>
    <dgm:cxn modelId="{47F9D10F-DD1B-411E-913A-72156CB60F38}" type="presParOf" srcId="{A1131791-1C0A-445A-9849-25FEA15AEF37}" destId="{3CF06CD6-EDA0-4DF2-B5A7-5DDA8CBDF03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640DA6-9108-4405-9856-D3793336986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B67C3E9-08AD-409B-B91D-D49CD8AD3A8A}">
      <dgm:prSet phldrT="[Texto]"/>
      <dgm:spPr/>
      <dgm:t>
        <a:bodyPr/>
        <a:lstStyle/>
        <a:p>
          <a:r>
            <a:rPr lang="pt-BR" dirty="0" smtClean="0"/>
            <a:t> </a:t>
          </a:r>
          <a:endParaRPr lang="pt-BR" dirty="0"/>
        </a:p>
      </dgm:t>
    </dgm:pt>
    <dgm:pt modelId="{F4F96AD7-76E2-4147-A5FE-96652F9E3B52}" type="parTrans" cxnId="{81660AD5-746E-41A5-A787-C09FE1538424}">
      <dgm:prSet/>
      <dgm:spPr/>
      <dgm:t>
        <a:bodyPr/>
        <a:lstStyle/>
        <a:p>
          <a:endParaRPr lang="pt-BR"/>
        </a:p>
      </dgm:t>
    </dgm:pt>
    <dgm:pt modelId="{3F45F797-11EC-4A23-A92F-3818FAD9FB54}" type="sibTrans" cxnId="{81660AD5-746E-41A5-A787-C09FE1538424}">
      <dgm:prSet/>
      <dgm:spPr/>
      <dgm:t>
        <a:bodyPr/>
        <a:lstStyle/>
        <a:p>
          <a:endParaRPr lang="pt-BR"/>
        </a:p>
      </dgm:t>
    </dgm:pt>
    <dgm:pt modelId="{69ECA7F7-0DCC-45BC-A9B1-EBCB3BB3B023}">
      <dgm:prSet phldrT="[Texto]"/>
      <dgm:spPr/>
      <dgm:t>
        <a:bodyPr/>
        <a:lstStyle/>
        <a:p>
          <a:endParaRPr lang="pt-BR" dirty="0"/>
        </a:p>
      </dgm:t>
    </dgm:pt>
    <dgm:pt modelId="{534223A6-BBA5-4AD7-9595-4DC0E377CB46}" type="parTrans" cxnId="{7CB7C352-3D18-4976-A90A-6E847AA933CF}">
      <dgm:prSet/>
      <dgm:spPr/>
      <dgm:t>
        <a:bodyPr/>
        <a:lstStyle/>
        <a:p>
          <a:endParaRPr lang="pt-BR"/>
        </a:p>
      </dgm:t>
    </dgm:pt>
    <dgm:pt modelId="{2130A506-C2BB-4C4B-964C-2D605E30D3B7}" type="sibTrans" cxnId="{7CB7C352-3D18-4976-A90A-6E847AA933CF}">
      <dgm:prSet/>
      <dgm:spPr/>
      <dgm:t>
        <a:bodyPr/>
        <a:lstStyle/>
        <a:p>
          <a:endParaRPr lang="pt-BR"/>
        </a:p>
      </dgm:t>
    </dgm:pt>
    <dgm:pt modelId="{A6926F52-D660-4680-AF63-E3B0379BECD5}" type="pres">
      <dgm:prSet presAssocID="{1D640DA6-9108-4405-9856-D379333698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1131791-1C0A-445A-9849-25FEA15AEF37}" type="pres">
      <dgm:prSet presAssocID="{FB67C3E9-08AD-409B-B91D-D49CD8AD3A8A}" presName="linNode" presStyleCnt="0"/>
      <dgm:spPr/>
    </dgm:pt>
    <dgm:pt modelId="{D21D6244-709D-4639-83EC-773C602DCE02}" type="pres">
      <dgm:prSet presAssocID="{FB67C3E9-08AD-409B-B91D-D49CD8AD3A8A}" presName="parentText" presStyleLbl="node1" presStyleIdx="0" presStyleCnt="1" custScaleX="4172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F06CD6-EDA0-4DF2-B5A7-5DDA8CBDF03B}" type="pres">
      <dgm:prSet presAssocID="{FB67C3E9-08AD-409B-B91D-D49CD8AD3A8A}" presName="descendantText" presStyleLbl="alignAccFollowNode1" presStyleIdx="0" presStyleCnt="1" custScaleX="114450" custLinFactNeighborX="-794" custLinFactNeighborY="105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CB7C352-3D18-4976-A90A-6E847AA933CF}" srcId="{FB67C3E9-08AD-409B-B91D-D49CD8AD3A8A}" destId="{69ECA7F7-0DCC-45BC-A9B1-EBCB3BB3B023}" srcOrd="0" destOrd="0" parTransId="{534223A6-BBA5-4AD7-9595-4DC0E377CB46}" sibTransId="{2130A506-C2BB-4C4B-964C-2D605E30D3B7}"/>
    <dgm:cxn modelId="{4A576AE8-D3C3-4393-8B4F-40F46B7C651A}" type="presOf" srcId="{FB67C3E9-08AD-409B-B91D-D49CD8AD3A8A}" destId="{D21D6244-709D-4639-83EC-773C602DCE02}" srcOrd="0" destOrd="0" presId="urn:microsoft.com/office/officeart/2005/8/layout/vList5"/>
    <dgm:cxn modelId="{FB85E92E-58AB-4A82-B1BE-E27E839AEA4E}" type="presOf" srcId="{1D640DA6-9108-4405-9856-D37933369860}" destId="{A6926F52-D660-4680-AF63-E3B0379BECD5}" srcOrd="0" destOrd="0" presId="urn:microsoft.com/office/officeart/2005/8/layout/vList5"/>
    <dgm:cxn modelId="{81660AD5-746E-41A5-A787-C09FE1538424}" srcId="{1D640DA6-9108-4405-9856-D37933369860}" destId="{FB67C3E9-08AD-409B-B91D-D49CD8AD3A8A}" srcOrd="0" destOrd="0" parTransId="{F4F96AD7-76E2-4147-A5FE-96652F9E3B52}" sibTransId="{3F45F797-11EC-4A23-A92F-3818FAD9FB54}"/>
    <dgm:cxn modelId="{B07F3B0C-895A-447B-8F2D-F08904FC14A5}" type="presOf" srcId="{69ECA7F7-0DCC-45BC-A9B1-EBCB3BB3B023}" destId="{3CF06CD6-EDA0-4DF2-B5A7-5DDA8CBDF03B}" srcOrd="0" destOrd="0" presId="urn:microsoft.com/office/officeart/2005/8/layout/vList5"/>
    <dgm:cxn modelId="{93D6766C-8693-484D-A84F-03BF9AFF4A96}" type="presParOf" srcId="{A6926F52-D660-4680-AF63-E3B0379BECD5}" destId="{A1131791-1C0A-445A-9849-25FEA15AEF37}" srcOrd="0" destOrd="0" presId="urn:microsoft.com/office/officeart/2005/8/layout/vList5"/>
    <dgm:cxn modelId="{AB204D9B-024B-46A7-9114-43207D07921E}" type="presParOf" srcId="{A1131791-1C0A-445A-9849-25FEA15AEF37}" destId="{D21D6244-709D-4639-83EC-773C602DCE02}" srcOrd="0" destOrd="0" presId="urn:microsoft.com/office/officeart/2005/8/layout/vList5"/>
    <dgm:cxn modelId="{C442BCDD-AA58-412E-9E69-20F7CC310BF7}" type="presParOf" srcId="{A1131791-1C0A-445A-9849-25FEA15AEF37}" destId="{3CF06CD6-EDA0-4DF2-B5A7-5DDA8CBDF03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640DA6-9108-4405-9856-D3793336986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B67C3E9-08AD-409B-B91D-D49CD8AD3A8A}">
      <dgm:prSet phldrT="[Texto]"/>
      <dgm:spPr/>
      <dgm:t>
        <a:bodyPr/>
        <a:lstStyle/>
        <a:p>
          <a:r>
            <a:rPr lang="pt-BR" dirty="0" smtClean="0"/>
            <a:t> </a:t>
          </a:r>
          <a:endParaRPr lang="pt-BR" dirty="0"/>
        </a:p>
      </dgm:t>
    </dgm:pt>
    <dgm:pt modelId="{F4F96AD7-76E2-4147-A5FE-96652F9E3B52}" type="parTrans" cxnId="{81660AD5-746E-41A5-A787-C09FE1538424}">
      <dgm:prSet/>
      <dgm:spPr/>
      <dgm:t>
        <a:bodyPr/>
        <a:lstStyle/>
        <a:p>
          <a:endParaRPr lang="pt-BR"/>
        </a:p>
      </dgm:t>
    </dgm:pt>
    <dgm:pt modelId="{3F45F797-11EC-4A23-A92F-3818FAD9FB54}" type="sibTrans" cxnId="{81660AD5-746E-41A5-A787-C09FE1538424}">
      <dgm:prSet/>
      <dgm:spPr/>
      <dgm:t>
        <a:bodyPr/>
        <a:lstStyle/>
        <a:p>
          <a:endParaRPr lang="pt-BR"/>
        </a:p>
      </dgm:t>
    </dgm:pt>
    <dgm:pt modelId="{69ECA7F7-0DCC-45BC-A9B1-EBCB3BB3B023}">
      <dgm:prSet phldrT="[Texto]"/>
      <dgm:spPr/>
      <dgm:t>
        <a:bodyPr/>
        <a:lstStyle/>
        <a:p>
          <a:endParaRPr lang="pt-BR" dirty="0"/>
        </a:p>
      </dgm:t>
    </dgm:pt>
    <dgm:pt modelId="{534223A6-BBA5-4AD7-9595-4DC0E377CB46}" type="parTrans" cxnId="{7CB7C352-3D18-4976-A90A-6E847AA933CF}">
      <dgm:prSet/>
      <dgm:spPr/>
      <dgm:t>
        <a:bodyPr/>
        <a:lstStyle/>
        <a:p>
          <a:endParaRPr lang="pt-BR"/>
        </a:p>
      </dgm:t>
    </dgm:pt>
    <dgm:pt modelId="{2130A506-C2BB-4C4B-964C-2D605E30D3B7}" type="sibTrans" cxnId="{7CB7C352-3D18-4976-A90A-6E847AA933CF}">
      <dgm:prSet/>
      <dgm:spPr/>
      <dgm:t>
        <a:bodyPr/>
        <a:lstStyle/>
        <a:p>
          <a:endParaRPr lang="pt-BR"/>
        </a:p>
      </dgm:t>
    </dgm:pt>
    <dgm:pt modelId="{A6926F52-D660-4680-AF63-E3B0379BECD5}" type="pres">
      <dgm:prSet presAssocID="{1D640DA6-9108-4405-9856-D379333698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1131791-1C0A-445A-9849-25FEA15AEF37}" type="pres">
      <dgm:prSet presAssocID="{FB67C3E9-08AD-409B-B91D-D49CD8AD3A8A}" presName="linNode" presStyleCnt="0"/>
      <dgm:spPr/>
    </dgm:pt>
    <dgm:pt modelId="{D21D6244-709D-4639-83EC-773C602DCE02}" type="pres">
      <dgm:prSet presAssocID="{FB67C3E9-08AD-409B-B91D-D49CD8AD3A8A}" presName="parentText" presStyleLbl="node1" presStyleIdx="0" presStyleCnt="1" custScaleX="4172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F06CD6-EDA0-4DF2-B5A7-5DDA8CBDF03B}" type="pres">
      <dgm:prSet presAssocID="{FB67C3E9-08AD-409B-B91D-D49CD8AD3A8A}" presName="descendantText" presStyleLbl="alignAccFollowNode1" presStyleIdx="0" presStyleCnt="1" custScaleX="114450" custLinFactNeighborX="-794" custLinFactNeighborY="105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CB7C352-3D18-4976-A90A-6E847AA933CF}" srcId="{FB67C3E9-08AD-409B-B91D-D49CD8AD3A8A}" destId="{69ECA7F7-0DCC-45BC-A9B1-EBCB3BB3B023}" srcOrd="0" destOrd="0" parTransId="{534223A6-BBA5-4AD7-9595-4DC0E377CB46}" sibTransId="{2130A506-C2BB-4C4B-964C-2D605E30D3B7}"/>
    <dgm:cxn modelId="{75C2FDF1-857A-4294-95E3-D0BCA7D52848}" type="presOf" srcId="{69ECA7F7-0DCC-45BC-A9B1-EBCB3BB3B023}" destId="{3CF06CD6-EDA0-4DF2-B5A7-5DDA8CBDF03B}" srcOrd="0" destOrd="0" presId="urn:microsoft.com/office/officeart/2005/8/layout/vList5"/>
    <dgm:cxn modelId="{38718030-59C1-48D4-957A-F598FB1055AF}" type="presOf" srcId="{FB67C3E9-08AD-409B-B91D-D49CD8AD3A8A}" destId="{D21D6244-709D-4639-83EC-773C602DCE02}" srcOrd="0" destOrd="0" presId="urn:microsoft.com/office/officeart/2005/8/layout/vList5"/>
    <dgm:cxn modelId="{17BB46F2-7AC8-4163-8DED-9B1D40081032}" type="presOf" srcId="{1D640DA6-9108-4405-9856-D37933369860}" destId="{A6926F52-D660-4680-AF63-E3B0379BECD5}" srcOrd="0" destOrd="0" presId="urn:microsoft.com/office/officeart/2005/8/layout/vList5"/>
    <dgm:cxn modelId="{81660AD5-746E-41A5-A787-C09FE1538424}" srcId="{1D640DA6-9108-4405-9856-D37933369860}" destId="{FB67C3E9-08AD-409B-B91D-D49CD8AD3A8A}" srcOrd="0" destOrd="0" parTransId="{F4F96AD7-76E2-4147-A5FE-96652F9E3B52}" sibTransId="{3F45F797-11EC-4A23-A92F-3818FAD9FB54}"/>
    <dgm:cxn modelId="{8BD7E905-C826-481D-97F5-74741D563177}" type="presParOf" srcId="{A6926F52-D660-4680-AF63-E3B0379BECD5}" destId="{A1131791-1C0A-445A-9849-25FEA15AEF37}" srcOrd="0" destOrd="0" presId="urn:microsoft.com/office/officeart/2005/8/layout/vList5"/>
    <dgm:cxn modelId="{612C1E91-CC6D-42C1-91A0-F89C3FB2A959}" type="presParOf" srcId="{A1131791-1C0A-445A-9849-25FEA15AEF37}" destId="{D21D6244-709D-4639-83EC-773C602DCE02}" srcOrd="0" destOrd="0" presId="urn:microsoft.com/office/officeart/2005/8/layout/vList5"/>
    <dgm:cxn modelId="{2D53D13D-5974-4ADD-8FF3-3302B0DBF77B}" type="presParOf" srcId="{A1131791-1C0A-445A-9849-25FEA15AEF37}" destId="{3CF06CD6-EDA0-4DF2-B5A7-5DDA8CBDF03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D640DA6-9108-4405-9856-D3793336986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B67C3E9-08AD-409B-B91D-D49CD8AD3A8A}">
      <dgm:prSet phldrT="[Texto]"/>
      <dgm:spPr/>
      <dgm:t>
        <a:bodyPr/>
        <a:lstStyle/>
        <a:p>
          <a:r>
            <a:rPr lang="pt-BR" dirty="0" smtClean="0"/>
            <a:t> </a:t>
          </a:r>
          <a:endParaRPr lang="pt-BR" dirty="0"/>
        </a:p>
      </dgm:t>
    </dgm:pt>
    <dgm:pt modelId="{F4F96AD7-76E2-4147-A5FE-96652F9E3B52}" type="parTrans" cxnId="{81660AD5-746E-41A5-A787-C09FE1538424}">
      <dgm:prSet/>
      <dgm:spPr/>
      <dgm:t>
        <a:bodyPr/>
        <a:lstStyle/>
        <a:p>
          <a:endParaRPr lang="pt-BR"/>
        </a:p>
      </dgm:t>
    </dgm:pt>
    <dgm:pt modelId="{3F45F797-11EC-4A23-A92F-3818FAD9FB54}" type="sibTrans" cxnId="{81660AD5-746E-41A5-A787-C09FE1538424}">
      <dgm:prSet/>
      <dgm:spPr/>
      <dgm:t>
        <a:bodyPr/>
        <a:lstStyle/>
        <a:p>
          <a:endParaRPr lang="pt-BR"/>
        </a:p>
      </dgm:t>
    </dgm:pt>
    <dgm:pt modelId="{69ECA7F7-0DCC-45BC-A9B1-EBCB3BB3B023}">
      <dgm:prSet phldrT="[Texto]"/>
      <dgm:spPr/>
      <dgm:t>
        <a:bodyPr/>
        <a:lstStyle/>
        <a:p>
          <a:endParaRPr lang="pt-BR" dirty="0"/>
        </a:p>
      </dgm:t>
    </dgm:pt>
    <dgm:pt modelId="{534223A6-BBA5-4AD7-9595-4DC0E377CB46}" type="parTrans" cxnId="{7CB7C352-3D18-4976-A90A-6E847AA933CF}">
      <dgm:prSet/>
      <dgm:spPr/>
      <dgm:t>
        <a:bodyPr/>
        <a:lstStyle/>
        <a:p>
          <a:endParaRPr lang="pt-BR"/>
        </a:p>
      </dgm:t>
    </dgm:pt>
    <dgm:pt modelId="{2130A506-C2BB-4C4B-964C-2D605E30D3B7}" type="sibTrans" cxnId="{7CB7C352-3D18-4976-A90A-6E847AA933CF}">
      <dgm:prSet/>
      <dgm:spPr/>
      <dgm:t>
        <a:bodyPr/>
        <a:lstStyle/>
        <a:p>
          <a:endParaRPr lang="pt-BR"/>
        </a:p>
      </dgm:t>
    </dgm:pt>
    <dgm:pt modelId="{A6926F52-D660-4680-AF63-E3B0379BECD5}" type="pres">
      <dgm:prSet presAssocID="{1D640DA6-9108-4405-9856-D379333698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1131791-1C0A-445A-9849-25FEA15AEF37}" type="pres">
      <dgm:prSet presAssocID="{FB67C3E9-08AD-409B-B91D-D49CD8AD3A8A}" presName="linNode" presStyleCnt="0"/>
      <dgm:spPr/>
    </dgm:pt>
    <dgm:pt modelId="{D21D6244-709D-4639-83EC-773C602DCE02}" type="pres">
      <dgm:prSet presAssocID="{FB67C3E9-08AD-409B-B91D-D49CD8AD3A8A}" presName="parentText" presStyleLbl="node1" presStyleIdx="0" presStyleCnt="1" custScaleX="4172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F06CD6-EDA0-4DF2-B5A7-5DDA8CBDF03B}" type="pres">
      <dgm:prSet presAssocID="{FB67C3E9-08AD-409B-B91D-D49CD8AD3A8A}" presName="descendantText" presStyleLbl="alignAccFollowNode1" presStyleIdx="0" presStyleCnt="1" custScaleX="114450" custLinFactNeighborX="-794" custLinFactNeighborY="105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CB7C352-3D18-4976-A90A-6E847AA933CF}" srcId="{FB67C3E9-08AD-409B-B91D-D49CD8AD3A8A}" destId="{69ECA7F7-0DCC-45BC-A9B1-EBCB3BB3B023}" srcOrd="0" destOrd="0" parTransId="{534223A6-BBA5-4AD7-9595-4DC0E377CB46}" sibTransId="{2130A506-C2BB-4C4B-964C-2D605E30D3B7}"/>
    <dgm:cxn modelId="{BC579F93-B2D2-4AD0-9A6F-FD18E96E1910}" type="presOf" srcId="{FB67C3E9-08AD-409B-B91D-D49CD8AD3A8A}" destId="{D21D6244-709D-4639-83EC-773C602DCE02}" srcOrd="0" destOrd="0" presId="urn:microsoft.com/office/officeart/2005/8/layout/vList5"/>
    <dgm:cxn modelId="{81660AD5-746E-41A5-A787-C09FE1538424}" srcId="{1D640DA6-9108-4405-9856-D37933369860}" destId="{FB67C3E9-08AD-409B-B91D-D49CD8AD3A8A}" srcOrd="0" destOrd="0" parTransId="{F4F96AD7-76E2-4147-A5FE-96652F9E3B52}" sibTransId="{3F45F797-11EC-4A23-A92F-3818FAD9FB54}"/>
    <dgm:cxn modelId="{667537AB-23D5-469D-B1D2-590F546C56CF}" type="presOf" srcId="{69ECA7F7-0DCC-45BC-A9B1-EBCB3BB3B023}" destId="{3CF06CD6-EDA0-4DF2-B5A7-5DDA8CBDF03B}" srcOrd="0" destOrd="0" presId="urn:microsoft.com/office/officeart/2005/8/layout/vList5"/>
    <dgm:cxn modelId="{13A2C41B-4A6D-4153-8833-4537298192D2}" type="presOf" srcId="{1D640DA6-9108-4405-9856-D37933369860}" destId="{A6926F52-D660-4680-AF63-E3B0379BECD5}" srcOrd="0" destOrd="0" presId="urn:microsoft.com/office/officeart/2005/8/layout/vList5"/>
    <dgm:cxn modelId="{5BD5E24D-0D69-485D-862F-D2566F278E05}" type="presParOf" srcId="{A6926F52-D660-4680-AF63-E3B0379BECD5}" destId="{A1131791-1C0A-445A-9849-25FEA15AEF37}" srcOrd="0" destOrd="0" presId="urn:microsoft.com/office/officeart/2005/8/layout/vList5"/>
    <dgm:cxn modelId="{51F4DE48-4EF4-4336-A7BF-738BC6B4A135}" type="presParOf" srcId="{A1131791-1C0A-445A-9849-25FEA15AEF37}" destId="{D21D6244-709D-4639-83EC-773C602DCE02}" srcOrd="0" destOrd="0" presId="urn:microsoft.com/office/officeart/2005/8/layout/vList5"/>
    <dgm:cxn modelId="{73F3A72A-EB63-45B5-BFA0-8DDF2A52FE11}" type="presParOf" srcId="{A1131791-1C0A-445A-9849-25FEA15AEF37}" destId="{3CF06CD6-EDA0-4DF2-B5A7-5DDA8CBDF03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D640DA6-9108-4405-9856-D3793336986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B67C3E9-08AD-409B-B91D-D49CD8AD3A8A}">
      <dgm:prSet phldrT="[Texto]"/>
      <dgm:spPr/>
      <dgm:t>
        <a:bodyPr/>
        <a:lstStyle/>
        <a:p>
          <a:r>
            <a:rPr lang="pt-BR" dirty="0" smtClean="0"/>
            <a:t> </a:t>
          </a:r>
          <a:endParaRPr lang="pt-BR" dirty="0"/>
        </a:p>
      </dgm:t>
    </dgm:pt>
    <dgm:pt modelId="{F4F96AD7-76E2-4147-A5FE-96652F9E3B52}" type="parTrans" cxnId="{81660AD5-746E-41A5-A787-C09FE1538424}">
      <dgm:prSet/>
      <dgm:spPr/>
      <dgm:t>
        <a:bodyPr/>
        <a:lstStyle/>
        <a:p>
          <a:endParaRPr lang="pt-BR"/>
        </a:p>
      </dgm:t>
    </dgm:pt>
    <dgm:pt modelId="{3F45F797-11EC-4A23-A92F-3818FAD9FB54}" type="sibTrans" cxnId="{81660AD5-746E-41A5-A787-C09FE1538424}">
      <dgm:prSet/>
      <dgm:spPr/>
      <dgm:t>
        <a:bodyPr/>
        <a:lstStyle/>
        <a:p>
          <a:endParaRPr lang="pt-BR"/>
        </a:p>
      </dgm:t>
    </dgm:pt>
    <dgm:pt modelId="{69ECA7F7-0DCC-45BC-A9B1-EBCB3BB3B023}">
      <dgm:prSet phldrT="[Texto]"/>
      <dgm:spPr/>
      <dgm:t>
        <a:bodyPr/>
        <a:lstStyle/>
        <a:p>
          <a:endParaRPr lang="pt-BR" dirty="0"/>
        </a:p>
      </dgm:t>
    </dgm:pt>
    <dgm:pt modelId="{534223A6-BBA5-4AD7-9595-4DC0E377CB46}" type="parTrans" cxnId="{7CB7C352-3D18-4976-A90A-6E847AA933CF}">
      <dgm:prSet/>
      <dgm:spPr/>
      <dgm:t>
        <a:bodyPr/>
        <a:lstStyle/>
        <a:p>
          <a:endParaRPr lang="pt-BR"/>
        </a:p>
      </dgm:t>
    </dgm:pt>
    <dgm:pt modelId="{2130A506-C2BB-4C4B-964C-2D605E30D3B7}" type="sibTrans" cxnId="{7CB7C352-3D18-4976-A90A-6E847AA933CF}">
      <dgm:prSet/>
      <dgm:spPr/>
      <dgm:t>
        <a:bodyPr/>
        <a:lstStyle/>
        <a:p>
          <a:endParaRPr lang="pt-BR"/>
        </a:p>
      </dgm:t>
    </dgm:pt>
    <dgm:pt modelId="{A6926F52-D660-4680-AF63-E3B0379BECD5}" type="pres">
      <dgm:prSet presAssocID="{1D640DA6-9108-4405-9856-D379333698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1131791-1C0A-445A-9849-25FEA15AEF37}" type="pres">
      <dgm:prSet presAssocID="{FB67C3E9-08AD-409B-B91D-D49CD8AD3A8A}" presName="linNode" presStyleCnt="0"/>
      <dgm:spPr/>
    </dgm:pt>
    <dgm:pt modelId="{D21D6244-709D-4639-83EC-773C602DCE02}" type="pres">
      <dgm:prSet presAssocID="{FB67C3E9-08AD-409B-B91D-D49CD8AD3A8A}" presName="parentText" presStyleLbl="node1" presStyleIdx="0" presStyleCnt="1" custScaleX="4172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F06CD6-EDA0-4DF2-B5A7-5DDA8CBDF03B}" type="pres">
      <dgm:prSet presAssocID="{FB67C3E9-08AD-409B-B91D-D49CD8AD3A8A}" presName="descendantText" presStyleLbl="alignAccFollowNode1" presStyleIdx="0" presStyleCnt="1" custScaleX="114450" custLinFactNeighborX="-794" custLinFactNeighborY="105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0B7FBAE-2F2D-4142-87A8-001B800E1751}" type="presOf" srcId="{FB67C3E9-08AD-409B-B91D-D49CD8AD3A8A}" destId="{D21D6244-709D-4639-83EC-773C602DCE02}" srcOrd="0" destOrd="0" presId="urn:microsoft.com/office/officeart/2005/8/layout/vList5"/>
    <dgm:cxn modelId="{7CB7C352-3D18-4976-A90A-6E847AA933CF}" srcId="{FB67C3E9-08AD-409B-B91D-D49CD8AD3A8A}" destId="{69ECA7F7-0DCC-45BC-A9B1-EBCB3BB3B023}" srcOrd="0" destOrd="0" parTransId="{534223A6-BBA5-4AD7-9595-4DC0E377CB46}" sibTransId="{2130A506-C2BB-4C4B-964C-2D605E30D3B7}"/>
    <dgm:cxn modelId="{6CD32FEB-9546-4A65-82F9-049BC7289D95}" type="presOf" srcId="{1D640DA6-9108-4405-9856-D37933369860}" destId="{A6926F52-D660-4680-AF63-E3B0379BECD5}" srcOrd="0" destOrd="0" presId="urn:microsoft.com/office/officeart/2005/8/layout/vList5"/>
    <dgm:cxn modelId="{4D760C23-2E08-498D-B57A-77BE8E5A3FFA}" type="presOf" srcId="{69ECA7F7-0DCC-45BC-A9B1-EBCB3BB3B023}" destId="{3CF06CD6-EDA0-4DF2-B5A7-5DDA8CBDF03B}" srcOrd="0" destOrd="0" presId="urn:microsoft.com/office/officeart/2005/8/layout/vList5"/>
    <dgm:cxn modelId="{81660AD5-746E-41A5-A787-C09FE1538424}" srcId="{1D640DA6-9108-4405-9856-D37933369860}" destId="{FB67C3E9-08AD-409B-B91D-D49CD8AD3A8A}" srcOrd="0" destOrd="0" parTransId="{F4F96AD7-76E2-4147-A5FE-96652F9E3B52}" sibTransId="{3F45F797-11EC-4A23-A92F-3818FAD9FB54}"/>
    <dgm:cxn modelId="{224E9CB0-26FB-43E5-9938-E3DA20F7EC4F}" type="presParOf" srcId="{A6926F52-D660-4680-AF63-E3B0379BECD5}" destId="{A1131791-1C0A-445A-9849-25FEA15AEF37}" srcOrd="0" destOrd="0" presId="urn:microsoft.com/office/officeart/2005/8/layout/vList5"/>
    <dgm:cxn modelId="{9D43C6A1-276A-4D35-B961-454EE471283A}" type="presParOf" srcId="{A1131791-1C0A-445A-9849-25FEA15AEF37}" destId="{D21D6244-709D-4639-83EC-773C602DCE02}" srcOrd="0" destOrd="0" presId="urn:microsoft.com/office/officeart/2005/8/layout/vList5"/>
    <dgm:cxn modelId="{6E4962A4-A9CC-456D-9927-7916CB5FA077}" type="presParOf" srcId="{A1131791-1C0A-445A-9849-25FEA15AEF37}" destId="{3CF06CD6-EDA0-4DF2-B5A7-5DDA8CBDF03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D640DA6-9108-4405-9856-D3793336986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B67C3E9-08AD-409B-B91D-D49CD8AD3A8A}">
      <dgm:prSet phldrT="[Texto]"/>
      <dgm:spPr/>
      <dgm:t>
        <a:bodyPr/>
        <a:lstStyle/>
        <a:p>
          <a:r>
            <a:rPr lang="pt-BR" dirty="0" smtClean="0"/>
            <a:t> </a:t>
          </a:r>
          <a:endParaRPr lang="pt-BR" dirty="0"/>
        </a:p>
      </dgm:t>
    </dgm:pt>
    <dgm:pt modelId="{F4F96AD7-76E2-4147-A5FE-96652F9E3B52}" type="parTrans" cxnId="{81660AD5-746E-41A5-A787-C09FE1538424}">
      <dgm:prSet/>
      <dgm:spPr/>
      <dgm:t>
        <a:bodyPr/>
        <a:lstStyle/>
        <a:p>
          <a:endParaRPr lang="pt-BR"/>
        </a:p>
      </dgm:t>
    </dgm:pt>
    <dgm:pt modelId="{3F45F797-11EC-4A23-A92F-3818FAD9FB54}" type="sibTrans" cxnId="{81660AD5-746E-41A5-A787-C09FE1538424}">
      <dgm:prSet/>
      <dgm:spPr/>
      <dgm:t>
        <a:bodyPr/>
        <a:lstStyle/>
        <a:p>
          <a:endParaRPr lang="pt-BR"/>
        </a:p>
      </dgm:t>
    </dgm:pt>
    <dgm:pt modelId="{69ECA7F7-0DCC-45BC-A9B1-EBCB3BB3B023}">
      <dgm:prSet phldrT="[Texto]"/>
      <dgm:spPr/>
      <dgm:t>
        <a:bodyPr/>
        <a:lstStyle/>
        <a:p>
          <a:endParaRPr lang="pt-BR" dirty="0"/>
        </a:p>
      </dgm:t>
    </dgm:pt>
    <dgm:pt modelId="{534223A6-BBA5-4AD7-9595-4DC0E377CB46}" type="parTrans" cxnId="{7CB7C352-3D18-4976-A90A-6E847AA933CF}">
      <dgm:prSet/>
      <dgm:spPr/>
      <dgm:t>
        <a:bodyPr/>
        <a:lstStyle/>
        <a:p>
          <a:endParaRPr lang="pt-BR"/>
        </a:p>
      </dgm:t>
    </dgm:pt>
    <dgm:pt modelId="{2130A506-C2BB-4C4B-964C-2D605E30D3B7}" type="sibTrans" cxnId="{7CB7C352-3D18-4976-A90A-6E847AA933CF}">
      <dgm:prSet/>
      <dgm:spPr/>
      <dgm:t>
        <a:bodyPr/>
        <a:lstStyle/>
        <a:p>
          <a:endParaRPr lang="pt-BR"/>
        </a:p>
      </dgm:t>
    </dgm:pt>
    <dgm:pt modelId="{A6926F52-D660-4680-AF63-E3B0379BECD5}" type="pres">
      <dgm:prSet presAssocID="{1D640DA6-9108-4405-9856-D379333698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1131791-1C0A-445A-9849-25FEA15AEF37}" type="pres">
      <dgm:prSet presAssocID="{FB67C3E9-08AD-409B-B91D-D49CD8AD3A8A}" presName="linNode" presStyleCnt="0"/>
      <dgm:spPr/>
    </dgm:pt>
    <dgm:pt modelId="{D21D6244-709D-4639-83EC-773C602DCE02}" type="pres">
      <dgm:prSet presAssocID="{FB67C3E9-08AD-409B-B91D-D49CD8AD3A8A}" presName="parentText" presStyleLbl="node1" presStyleIdx="0" presStyleCnt="1" custScaleX="4172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F06CD6-EDA0-4DF2-B5A7-5DDA8CBDF03B}" type="pres">
      <dgm:prSet presAssocID="{FB67C3E9-08AD-409B-B91D-D49CD8AD3A8A}" presName="descendantText" presStyleLbl="alignAccFollowNode1" presStyleIdx="0" presStyleCnt="1" custScaleX="114450" custLinFactNeighborX="-794" custLinFactNeighborY="105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CB7C352-3D18-4976-A90A-6E847AA933CF}" srcId="{FB67C3E9-08AD-409B-B91D-D49CD8AD3A8A}" destId="{69ECA7F7-0DCC-45BC-A9B1-EBCB3BB3B023}" srcOrd="0" destOrd="0" parTransId="{534223A6-BBA5-4AD7-9595-4DC0E377CB46}" sibTransId="{2130A506-C2BB-4C4B-964C-2D605E30D3B7}"/>
    <dgm:cxn modelId="{7162E569-99B5-4731-83C1-12C7F87DA3AB}" type="presOf" srcId="{FB67C3E9-08AD-409B-B91D-D49CD8AD3A8A}" destId="{D21D6244-709D-4639-83EC-773C602DCE02}" srcOrd="0" destOrd="0" presId="urn:microsoft.com/office/officeart/2005/8/layout/vList5"/>
    <dgm:cxn modelId="{8B8688A4-1B7D-4CBD-BE51-0156DB391A1E}" type="presOf" srcId="{1D640DA6-9108-4405-9856-D37933369860}" destId="{A6926F52-D660-4680-AF63-E3B0379BECD5}" srcOrd="0" destOrd="0" presId="urn:microsoft.com/office/officeart/2005/8/layout/vList5"/>
    <dgm:cxn modelId="{6524C0A6-F324-4F5F-A0A7-D5B0C2DF44CB}" type="presOf" srcId="{69ECA7F7-0DCC-45BC-A9B1-EBCB3BB3B023}" destId="{3CF06CD6-EDA0-4DF2-B5A7-5DDA8CBDF03B}" srcOrd="0" destOrd="0" presId="urn:microsoft.com/office/officeart/2005/8/layout/vList5"/>
    <dgm:cxn modelId="{81660AD5-746E-41A5-A787-C09FE1538424}" srcId="{1D640DA6-9108-4405-9856-D37933369860}" destId="{FB67C3E9-08AD-409B-B91D-D49CD8AD3A8A}" srcOrd="0" destOrd="0" parTransId="{F4F96AD7-76E2-4147-A5FE-96652F9E3B52}" sibTransId="{3F45F797-11EC-4A23-A92F-3818FAD9FB54}"/>
    <dgm:cxn modelId="{1077CD9E-DCCC-4856-9950-8A671089D004}" type="presParOf" srcId="{A6926F52-D660-4680-AF63-E3B0379BECD5}" destId="{A1131791-1C0A-445A-9849-25FEA15AEF37}" srcOrd="0" destOrd="0" presId="urn:microsoft.com/office/officeart/2005/8/layout/vList5"/>
    <dgm:cxn modelId="{52D226F4-565E-4649-9A58-19B73A13DAF7}" type="presParOf" srcId="{A1131791-1C0A-445A-9849-25FEA15AEF37}" destId="{D21D6244-709D-4639-83EC-773C602DCE02}" srcOrd="0" destOrd="0" presId="urn:microsoft.com/office/officeart/2005/8/layout/vList5"/>
    <dgm:cxn modelId="{271259BF-C5DC-4ABF-AA1D-64357C64BB5F}" type="presParOf" srcId="{A1131791-1C0A-445A-9849-25FEA15AEF37}" destId="{3CF06CD6-EDA0-4DF2-B5A7-5DDA8CBDF03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F06CD6-EDA0-4DF2-B5A7-5DDA8CBDF03B}">
      <dsp:nvSpPr>
        <dsp:cNvPr id="0" name=""/>
        <dsp:cNvSpPr/>
      </dsp:nvSpPr>
      <dsp:spPr>
        <a:xfrm rot="5400000">
          <a:off x="4104467" y="-2382630"/>
          <a:ext cx="773989" cy="57491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3900" kern="1200" dirty="0"/>
        </a:p>
      </dsp:txBody>
      <dsp:txXfrm rot="5400000">
        <a:off x="4104467" y="-2382630"/>
        <a:ext cx="773989" cy="5749141"/>
      </dsp:txXfrm>
    </dsp:sp>
    <dsp:sp modelId="{D21D6244-709D-4639-83EC-773C602DCE02}">
      <dsp:nvSpPr>
        <dsp:cNvPr id="0" name=""/>
        <dsp:cNvSpPr/>
      </dsp:nvSpPr>
      <dsp:spPr>
        <a:xfrm>
          <a:off x="460403" y="0"/>
          <a:ext cx="1178922" cy="9674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900" kern="1200" dirty="0" smtClean="0"/>
            <a:t> </a:t>
          </a:r>
          <a:endParaRPr lang="pt-BR" sz="4900" kern="1200" dirty="0"/>
        </a:p>
      </dsp:txBody>
      <dsp:txXfrm>
        <a:off x="460403" y="0"/>
        <a:ext cx="1178922" cy="967487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F06CD6-EDA0-4DF2-B5A7-5DDA8CBDF03B}">
      <dsp:nvSpPr>
        <dsp:cNvPr id="0" name=""/>
        <dsp:cNvSpPr/>
      </dsp:nvSpPr>
      <dsp:spPr>
        <a:xfrm rot="5400000">
          <a:off x="4104467" y="-2382630"/>
          <a:ext cx="773989" cy="57491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3900" kern="1200" dirty="0"/>
        </a:p>
      </dsp:txBody>
      <dsp:txXfrm rot="5400000">
        <a:off x="4104467" y="-2382630"/>
        <a:ext cx="773989" cy="5749141"/>
      </dsp:txXfrm>
    </dsp:sp>
    <dsp:sp modelId="{D21D6244-709D-4639-83EC-773C602DCE02}">
      <dsp:nvSpPr>
        <dsp:cNvPr id="0" name=""/>
        <dsp:cNvSpPr/>
      </dsp:nvSpPr>
      <dsp:spPr>
        <a:xfrm>
          <a:off x="460403" y="0"/>
          <a:ext cx="1178922" cy="9674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900" kern="1200" dirty="0" smtClean="0"/>
            <a:t> </a:t>
          </a:r>
          <a:endParaRPr lang="pt-BR" sz="4900" kern="1200" dirty="0"/>
        </a:p>
      </dsp:txBody>
      <dsp:txXfrm>
        <a:off x="460403" y="0"/>
        <a:ext cx="1178922" cy="967487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F06CD6-EDA0-4DF2-B5A7-5DDA8CBDF03B}">
      <dsp:nvSpPr>
        <dsp:cNvPr id="0" name=""/>
        <dsp:cNvSpPr/>
      </dsp:nvSpPr>
      <dsp:spPr>
        <a:xfrm rot="5400000">
          <a:off x="4104467" y="-2382630"/>
          <a:ext cx="773989" cy="57491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3900" kern="1200" dirty="0"/>
        </a:p>
      </dsp:txBody>
      <dsp:txXfrm rot="5400000">
        <a:off x="4104467" y="-2382630"/>
        <a:ext cx="773989" cy="5749141"/>
      </dsp:txXfrm>
    </dsp:sp>
    <dsp:sp modelId="{D21D6244-709D-4639-83EC-773C602DCE02}">
      <dsp:nvSpPr>
        <dsp:cNvPr id="0" name=""/>
        <dsp:cNvSpPr/>
      </dsp:nvSpPr>
      <dsp:spPr>
        <a:xfrm>
          <a:off x="460403" y="0"/>
          <a:ext cx="1178922" cy="9674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900" kern="1200" dirty="0" smtClean="0"/>
            <a:t> </a:t>
          </a:r>
          <a:endParaRPr lang="pt-BR" sz="4900" kern="1200" dirty="0"/>
        </a:p>
      </dsp:txBody>
      <dsp:txXfrm>
        <a:off x="460403" y="0"/>
        <a:ext cx="1178922" cy="967487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F06CD6-EDA0-4DF2-B5A7-5DDA8CBDF03B}">
      <dsp:nvSpPr>
        <dsp:cNvPr id="0" name=""/>
        <dsp:cNvSpPr/>
      </dsp:nvSpPr>
      <dsp:spPr>
        <a:xfrm rot="5400000">
          <a:off x="4104467" y="-2382630"/>
          <a:ext cx="773989" cy="57491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3900" kern="1200" dirty="0"/>
        </a:p>
      </dsp:txBody>
      <dsp:txXfrm rot="5400000">
        <a:off x="4104467" y="-2382630"/>
        <a:ext cx="773989" cy="5749141"/>
      </dsp:txXfrm>
    </dsp:sp>
    <dsp:sp modelId="{D21D6244-709D-4639-83EC-773C602DCE02}">
      <dsp:nvSpPr>
        <dsp:cNvPr id="0" name=""/>
        <dsp:cNvSpPr/>
      </dsp:nvSpPr>
      <dsp:spPr>
        <a:xfrm>
          <a:off x="460403" y="0"/>
          <a:ext cx="1178922" cy="9674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900" kern="1200" dirty="0" smtClean="0"/>
            <a:t> </a:t>
          </a:r>
          <a:endParaRPr lang="pt-BR" sz="4900" kern="1200" dirty="0"/>
        </a:p>
      </dsp:txBody>
      <dsp:txXfrm>
        <a:off x="460403" y="0"/>
        <a:ext cx="1178922" cy="967487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F06CD6-EDA0-4DF2-B5A7-5DDA8CBDF03B}">
      <dsp:nvSpPr>
        <dsp:cNvPr id="0" name=""/>
        <dsp:cNvSpPr/>
      </dsp:nvSpPr>
      <dsp:spPr>
        <a:xfrm rot="5400000">
          <a:off x="4104467" y="-2382630"/>
          <a:ext cx="773989" cy="57491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3900" kern="1200" dirty="0"/>
        </a:p>
      </dsp:txBody>
      <dsp:txXfrm rot="5400000">
        <a:off x="4104467" y="-2382630"/>
        <a:ext cx="773989" cy="5749141"/>
      </dsp:txXfrm>
    </dsp:sp>
    <dsp:sp modelId="{D21D6244-709D-4639-83EC-773C602DCE02}">
      <dsp:nvSpPr>
        <dsp:cNvPr id="0" name=""/>
        <dsp:cNvSpPr/>
      </dsp:nvSpPr>
      <dsp:spPr>
        <a:xfrm>
          <a:off x="460403" y="0"/>
          <a:ext cx="1178922" cy="9674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900" kern="1200" dirty="0" smtClean="0"/>
            <a:t> </a:t>
          </a:r>
          <a:endParaRPr lang="pt-BR" sz="4900" kern="1200" dirty="0"/>
        </a:p>
      </dsp:txBody>
      <dsp:txXfrm>
        <a:off x="460403" y="0"/>
        <a:ext cx="1178922" cy="967487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F06CD6-EDA0-4DF2-B5A7-5DDA8CBDF03B}">
      <dsp:nvSpPr>
        <dsp:cNvPr id="0" name=""/>
        <dsp:cNvSpPr/>
      </dsp:nvSpPr>
      <dsp:spPr>
        <a:xfrm rot="5400000">
          <a:off x="4104467" y="-2382630"/>
          <a:ext cx="773989" cy="57491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3900" kern="1200" dirty="0"/>
        </a:p>
      </dsp:txBody>
      <dsp:txXfrm rot="5400000">
        <a:off x="4104467" y="-2382630"/>
        <a:ext cx="773989" cy="5749141"/>
      </dsp:txXfrm>
    </dsp:sp>
    <dsp:sp modelId="{D21D6244-709D-4639-83EC-773C602DCE02}">
      <dsp:nvSpPr>
        <dsp:cNvPr id="0" name=""/>
        <dsp:cNvSpPr/>
      </dsp:nvSpPr>
      <dsp:spPr>
        <a:xfrm>
          <a:off x="460403" y="0"/>
          <a:ext cx="1178922" cy="9674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900" kern="1200" dirty="0" smtClean="0"/>
            <a:t> </a:t>
          </a:r>
          <a:endParaRPr lang="pt-BR" sz="4900" kern="1200" dirty="0"/>
        </a:p>
      </dsp:txBody>
      <dsp:txXfrm>
        <a:off x="460403" y="0"/>
        <a:ext cx="1178922" cy="96748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F06CD6-EDA0-4DF2-B5A7-5DDA8CBDF03B}">
      <dsp:nvSpPr>
        <dsp:cNvPr id="0" name=""/>
        <dsp:cNvSpPr/>
      </dsp:nvSpPr>
      <dsp:spPr>
        <a:xfrm rot="5400000">
          <a:off x="4104467" y="-2382630"/>
          <a:ext cx="773989" cy="57491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3900" kern="1200" dirty="0"/>
        </a:p>
      </dsp:txBody>
      <dsp:txXfrm rot="5400000">
        <a:off x="4104467" y="-2382630"/>
        <a:ext cx="773989" cy="5749141"/>
      </dsp:txXfrm>
    </dsp:sp>
    <dsp:sp modelId="{D21D6244-709D-4639-83EC-773C602DCE02}">
      <dsp:nvSpPr>
        <dsp:cNvPr id="0" name=""/>
        <dsp:cNvSpPr/>
      </dsp:nvSpPr>
      <dsp:spPr>
        <a:xfrm>
          <a:off x="460403" y="0"/>
          <a:ext cx="1178922" cy="9674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900" kern="1200" dirty="0" smtClean="0"/>
            <a:t> </a:t>
          </a:r>
          <a:endParaRPr lang="pt-BR" sz="4900" kern="1200" dirty="0"/>
        </a:p>
      </dsp:txBody>
      <dsp:txXfrm>
        <a:off x="460403" y="0"/>
        <a:ext cx="1178922" cy="96748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F06CD6-EDA0-4DF2-B5A7-5DDA8CBDF03B}">
      <dsp:nvSpPr>
        <dsp:cNvPr id="0" name=""/>
        <dsp:cNvSpPr/>
      </dsp:nvSpPr>
      <dsp:spPr>
        <a:xfrm rot="5400000">
          <a:off x="4104467" y="-2382630"/>
          <a:ext cx="773989" cy="57491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3900" kern="1200" dirty="0"/>
        </a:p>
      </dsp:txBody>
      <dsp:txXfrm rot="5400000">
        <a:off x="4104467" y="-2382630"/>
        <a:ext cx="773989" cy="5749141"/>
      </dsp:txXfrm>
    </dsp:sp>
    <dsp:sp modelId="{D21D6244-709D-4639-83EC-773C602DCE02}">
      <dsp:nvSpPr>
        <dsp:cNvPr id="0" name=""/>
        <dsp:cNvSpPr/>
      </dsp:nvSpPr>
      <dsp:spPr>
        <a:xfrm>
          <a:off x="460403" y="0"/>
          <a:ext cx="1178922" cy="9674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900" kern="1200" dirty="0" smtClean="0"/>
            <a:t> </a:t>
          </a:r>
          <a:endParaRPr lang="pt-BR" sz="4900" kern="1200" dirty="0"/>
        </a:p>
      </dsp:txBody>
      <dsp:txXfrm>
        <a:off x="460403" y="0"/>
        <a:ext cx="1178922" cy="96748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F06CD6-EDA0-4DF2-B5A7-5DDA8CBDF03B}">
      <dsp:nvSpPr>
        <dsp:cNvPr id="0" name=""/>
        <dsp:cNvSpPr/>
      </dsp:nvSpPr>
      <dsp:spPr>
        <a:xfrm rot="5400000">
          <a:off x="4104467" y="-2382630"/>
          <a:ext cx="773989" cy="57491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3900" kern="1200" dirty="0"/>
        </a:p>
      </dsp:txBody>
      <dsp:txXfrm rot="5400000">
        <a:off x="4104467" y="-2382630"/>
        <a:ext cx="773989" cy="5749141"/>
      </dsp:txXfrm>
    </dsp:sp>
    <dsp:sp modelId="{D21D6244-709D-4639-83EC-773C602DCE02}">
      <dsp:nvSpPr>
        <dsp:cNvPr id="0" name=""/>
        <dsp:cNvSpPr/>
      </dsp:nvSpPr>
      <dsp:spPr>
        <a:xfrm>
          <a:off x="460403" y="0"/>
          <a:ext cx="1178922" cy="9674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900" kern="1200" dirty="0" smtClean="0"/>
            <a:t> </a:t>
          </a:r>
          <a:endParaRPr lang="pt-BR" sz="4900" kern="1200" dirty="0"/>
        </a:p>
      </dsp:txBody>
      <dsp:txXfrm>
        <a:off x="460403" y="0"/>
        <a:ext cx="1178922" cy="96748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F06CD6-EDA0-4DF2-B5A7-5DDA8CBDF03B}">
      <dsp:nvSpPr>
        <dsp:cNvPr id="0" name=""/>
        <dsp:cNvSpPr/>
      </dsp:nvSpPr>
      <dsp:spPr>
        <a:xfrm rot="5400000">
          <a:off x="4104467" y="-2382630"/>
          <a:ext cx="773989" cy="57491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3900" kern="1200" dirty="0"/>
        </a:p>
      </dsp:txBody>
      <dsp:txXfrm rot="5400000">
        <a:off x="4104467" y="-2382630"/>
        <a:ext cx="773989" cy="5749141"/>
      </dsp:txXfrm>
    </dsp:sp>
    <dsp:sp modelId="{D21D6244-709D-4639-83EC-773C602DCE02}">
      <dsp:nvSpPr>
        <dsp:cNvPr id="0" name=""/>
        <dsp:cNvSpPr/>
      </dsp:nvSpPr>
      <dsp:spPr>
        <a:xfrm>
          <a:off x="460403" y="0"/>
          <a:ext cx="1178922" cy="9674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900" kern="1200" dirty="0" smtClean="0"/>
            <a:t> </a:t>
          </a:r>
          <a:endParaRPr lang="pt-BR" sz="4900" kern="1200" dirty="0"/>
        </a:p>
      </dsp:txBody>
      <dsp:txXfrm>
        <a:off x="460403" y="0"/>
        <a:ext cx="1178922" cy="96748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F06CD6-EDA0-4DF2-B5A7-5DDA8CBDF03B}">
      <dsp:nvSpPr>
        <dsp:cNvPr id="0" name=""/>
        <dsp:cNvSpPr/>
      </dsp:nvSpPr>
      <dsp:spPr>
        <a:xfrm rot="5400000">
          <a:off x="4104467" y="-2382630"/>
          <a:ext cx="773989" cy="57491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3900" kern="1200" dirty="0"/>
        </a:p>
      </dsp:txBody>
      <dsp:txXfrm rot="5400000">
        <a:off x="4104467" y="-2382630"/>
        <a:ext cx="773989" cy="5749141"/>
      </dsp:txXfrm>
    </dsp:sp>
    <dsp:sp modelId="{D21D6244-709D-4639-83EC-773C602DCE02}">
      <dsp:nvSpPr>
        <dsp:cNvPr id="0" name=""/>
        <dsp:cNvSpPr/>
      </dsp:nvSpPr>
      <dsp:spPr>
        <a:xfrm>
          <a:off x="460403" y="0"/>
          <a:ext cx="1178922" cy="9674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900" kern="1200" dirty="0" smtClean="0"/>
            <a:t> </a:t>
          </a:r>
          <a:endParaRPr lang="pt-BR" sz="4900" kern="1200" dirty="0"/>
        </a:p>
      </dsp:txBody>
      <dsp:txXfrm>
        <a:off x="460403" y="0"/>
        <a:ext cx="1178922" cy="96748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F06CD6-EDA0-4DF2-B5A7-5DDA8CBDF03B}">
      <dsp:nvSpPr>
        <dsp:cNvPr id="0" name=""/>
        <dsp:cNvSpPr/>
      </dsp:nvSpPr>
      <dsp:spPr>
        <a:xfrm rot="5400000">
          <a:off x="4104467" y="-2382630"/>
          <a:ext cx="773989" cy="57491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3900" kern="1200" dirty="0"/>
        </a:p>
      </dsp:txBody>
      <dsp:txXfrm rot="5400000">
        <a:off x="4104467" y="-2382630"/>
        <a:ext cx="773989" cy="5749141"/>
      </dsp:txXfrm>
    </dsp:sp>
    <dsp:sp modelId="{D21D6244-709D-4639-83EC-773C602DCE02}">
      <dsp:nvSpPr>
        <dsp:cNvPr id="0" name=""/>
        <dsp:cNvSpPr/>
      </dsp:nvSpPr>
      <dsp:spPr>
        <a:xfrm>
          <a:off x="460403" y="0"/>
          <a:ext cx="1178922" cy="9674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900" kern="1200" dirty="0" smtClean="0"/>
            <a:t> </a:t>
          </a:r>
          <a:endParaRPr lang="pt-BR" sz="4900" kern="1200" dirty="0"/>
        </a:p>
      </dsp:txBody>
      <dsp:txXfrm>
        <a:off x="460403" y="0"/>
        <a:ext cx="1178922" cy="967487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F06CD6-EDA0-4DF2-B5A7-5DDA8CBDF03B}">
      <dsp:nvSpPr>
        <dsp:cNvPr id="0" name=""/>
        <dsp:cNvSpPr/>
      </dsp:nvSpPr>
      <dsp:spPr>
        <a:xfrm rot="5400000">
          <a:off x="4104467" y="-2382630"/>
          <a:ext cx="773989" cy="57491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3900" kern="1200" dirty="0"/>
        </a:p>
      </dsp:txBody>
      <dsp:txXfrm rot="5400000">
        <a:off x="4104467" y="-2382630"/>
        <a:ext cx="773989" cy="5749141"/>
      </dsp:txXfrm>
    </dsp:sp>
    <dsp:sp modelId="{D21D6244-709D-4639-83EC-773C602DCE02}">
      <dsp:nvSpPr>
        <dsp:cNvPr id="0" name=""/>
        <dsp:cNvSpPr/>
      </dsp:nvSpPr>
      <dsp:spPr>
        <a:xfrm>
          <a:off x="460403" y="0"/>
          <a:ext cx="1178922" cy="9674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900" kern="1200" dirty="0" smtClean="0"/>
            <a:t> </a:t>
          </a:r>
          <a:endParaRPr lang="pt-BR" sz="4900" kern="1200" dirty="0"/>
        </a:p>
      </dsp:txBody>
      <dsp:txXfrm>
        <a:off x="460403" y="0"/>
        <a:ext cx="1178922" cy="967487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F06CD6-EDA0-4DF2-B5A7-5DDA8CBDF03B}">
      <dsp:nvSpPr>
        <dsp:cNvPr id="0" name=""/>
        <dsp:cNvSpPr/>
      </dsp:nvSpPr>
      <dsp:spPr>
        <a:xfrm rot="5400000">
          <a:off x="4104467" y="-2382630"/>
          <a:ext cx="773989" cy="57491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3900" kern="1200" dirty="0"/>
        </a:p>
      </dsp:txBody>
      <dsp:txXfrm rot="5400000">
        <a:off x="4104467" y="-2382630"/>
        <a:ext cx="773989" cy="5749141"/>
      </dsp:txXfrm>
    </dsp:sp>
    <dsp:sp modelId="{D21D6244-709D-4639-83EC-773C602DCE02}">
      <dsp:nvSpPr>
        <dsp:cNvPr id="0" name=""/>
        <dsp:cNvSpPr/>
      </dsp:nvSpPr>
      <dsp:spPr>
        <a:xfrm>
          <a:off x="460403" y="0"/>
          <a:ext cx="1178922" cy="9674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900" kern="1200" dirty="0" smtClean="0"/>
            <a:t> </a:t>
          </a:r>
          <a:endParaRPr lang="pt-BR" sz="4900" kern="1200" dirty="0"/>
        </a:p>
      </dsp:txBody>
      <dsp:txXfrm>
        <a:off x="460403" y="0"/>
        <a:ext cx="1178922" cy="967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FBB8A-6977-4FB3-B0AC-3F46377B041D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B6285-91FA-410B-86B8-ECAE08A50931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58AA3-F9B6-4092-AC3C-299A8D8F6A01}" type="datetimeFigureOut">
              <a:rPr lang="pt-BR"/>
              <a:pPr>
                <a:defRPr/>
              </a:pPr>
              <a:t>22/6/2015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7E053-9001-49FC-AE26-BB5224737BC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3472C-7456-4BCE-9FA5-124581705CEA}" type="datetimeFigureOut">
              <a:rPr lang="pt-BR"/>
              <a:pPr>
                <a:defRPr/>
              </a:pPr>
              <a:t>22/6/2015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BA00B-30D0-4AB6-ADFD-F704F980C2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1F458-D462-4155-B60B-3ECBB8E9938C}" type="datetimeFigureOut">
              <a:rPr lang="pt-BR"/>
              <a:pPr>
                <a:defRPr/>
              </a:pPr>
              <a:t>22/6/2015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90BDB-C9DF-47A0-81A8-D5DC3784AE6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51334-22F4-4491-9214-8EB706979DB2}" type="datetimeFigureOut">
              <a:rPr lang="pt-BR"/>
              <a:pPr>
                <a:defRPr/>
              </a:pPr>
              <a:t>22/6/2015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1692B-B7DB-4E66-B953-CE8AADB8C09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1942E-DB66-435B-9F2B-9AD1B63D0FE2}" type="datetimeFigureOut">
              <a:rPr lang="pt-BR"/>
              <a:pPr>
                <a:defRPr/>
              </a:pPr>
              <a:t>22/6/2015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8A8EC-AF0A-4484-8B93-A1F4AA5AE08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63038-6C32-49D3-9C34-44364A91A34B}" type="datetimeFigureOut">
              <a:rPr lang="pt-BR"/>
              <a:pPr>
                <a:defRPr/>
              </a:pPr>
              <a:t>22/6/2015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A8E1C-B282-4E95-8C02-6D0EA1020C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628CC-A173-4428-83A1-289523BC94C4}" type="datetimeFigureOut">
              <a:rPr lang="pt-BR"/>
              <a:pPr>
                <a:defRPr/>
              </a:pPr>
              <a:t>22/6/2015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BFB27-E494-40C5-B91E-DC4FA0816E3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C3507-2401-4DDE-8396-F74E96A91B85}" type="datetimeFigureOut">
              <a:rPr lang="pt-BR"/>
              <a:pPr>
                <a:defRPr/>
              </a:pPr>
              <a:t>22/6/2015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25759-29C3-47CA-A2A4-C5C374CAF1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E771B-BD1C-4ABA-906B-8AE54A46723B}" type="datetimeFigureOut">
              <a:rPr lang="pt-BR"/>
              <a:pPr>
                <a:defRPr/>
              </a:pPr>
              <a:t>22/6/2015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CD09F-0ECC-4A2A-B86C-E61C2345811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EC13A-4EFF-493F-BD03-8AB7E143A37E}" type="datetimeFigureOut">
              <a:rPr lang="pt-BR"/>
              <a:pPr>
                <a:defRPr/>
              </a:pPr>
              <a:t>22/6/2015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BE3DC-A7A0-4AD1-847E-FDDA30CB89F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F1E96-98A7-4FBD-8B06-A3D290DD46C0}" type="datetimeFigureOut">
              <a:rPr lang="pt-BR"/>
              <a:pPr>
                <a:defRPr/>
              </a:pPr>
              <a:t>22/6/2015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92A77-C847-495A-A554-F755BF2195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B0B158-1FE0-44AA-A0D9-F7E2C3C0ECCB}" type="datetimeFigureOut">
              <a:rPr lang="pt-BR"/>
              <a:pPr>
                <a:defRPr/>
              </a:pPr>
              <a:t>22/6/2015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369932-84CB-4058-8EBC-7A8B2BC716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11" Type="http://schemas.openxmlformats.org/officeDocument/2006/relationships/image" Target="../media/image13.png"/><Relationship Id="rId5" Type="http://schemas.openxmlformats.org/officeDocument/2006/relationships/diagramData" Target="../diagrams/data9.xml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diagramDrawing" Target="../diagrams/drawing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0.xml"/><Relationship Id="rId11" Type="http://schemas.openxmlformats.org/officeDocument/2006/relationships/image" Target="../media/image14.png"/><Relationship Id="rId5" Type="http://schemas.openxmlformats.org/officeDocument/2006/relationships/diagramData" Target="../diagrams/data10.xml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diagramDrawing" Target="../diagrams/drawing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1.xml"/><Relationship Id="rId11" Type="http://schemas.openxmlformats.org/officeDocument/2006/relationships/image" Target="../media/image15.png"/><Relationship Id="rId5" Type="http://schemas.openxmlformats.org/officeDocument/2006/relationships/diagramData" Target="../diagrams/data11.xml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diagramDrawing" Target="../diagrams/drawing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2.xml"/><Relationship Id="rId11" Type="http://schemas.openxmlformats.org/officeDocument/2006/relationships/image" Target="../media/image16.png"/><Relationship Id="rId5" Type="http://schemas.openxmlformats.org/officeDocument/2006/relationships/diagramData" Target="../diagrams/data12.xml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diagramDrawing" Target="../diagrams/drawing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3.xml"/><Relationship Id="rId11" Type="http://schemas.openxmlformats.org/officeDocument/2006/relationships/image" Target="../media/image17.png"/><Relationship Id="rId5" Type="http://schemas.openxmlformats.org/officeDocument/2006/relationships/diagramData" Target="../diagrams/data13.xml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diagramDrawing" Target="../diagrams/drawing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4.xml"/><Relationship Id="rId5" Type="http://schemas.openxmlformats.org/officeDocument/2006/relationships/diagramData" Target="../diagrams/data14.xml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diagramDrawing" Target="../diagrams/drawin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8.png"/><Relationship Id="rId5" Type="http://schemas.openxmlformats.org/officeDocument/2006/relationships/diagramData" Target="../diagrams/data4.xml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11" Type="http://schemas.openxmlformats.org/officeDocument/2006/relationships/image" Target="../media/image9.png"/><Relationship Id="rId5" Type="http://schemas.openxmlformats.org/officeDocument/2006/relationships/diagramData" Target="../diagrams/data5.xml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diagramDrawing" Target="../diagrams/drawin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11" Type="http://schemas.openxmlformats.org/officeDocument/2006/relationships/image" Target="../media/image10.png"/><Relationship Id="rId5" Type="http://schemas.openxmlformats.org/officeDocument/2006/relationships/diagramData" Target="../diagrams/data6.xml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diagramDrawing" Target="../diagrams/drawing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11" Type="http://schemas.openxmlformats.org/officeDocument/2006/relationships/image" Target="../media/image11.png"/><Relationship Id="rId5" Type="http://schemas.openxmlformats.org/officeDocument/2006/relationships/diagramData" Target="../diagrams/data7.xml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diagramDrawing" Target="../diagrams/drawing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11" Type="http://schemas.openxmlformats.org/officeDocument/2006/relationships/image" Target="../media/image12.png"/><Relationship Id="rId5" Type="http://schemas.openxmlformats.org/officeDocument/2006/relationships/diagramData" Target="../diagrams/data8.xml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diagramDrawing" Target="../diagrams/drawin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3" descr="BGF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10263"/>
            <a:ext cx="9144000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665409" y="1065510"/>
            <a:ext cx="584775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PROCESSO </a:t>
            </a:r>
            <a:r>
              <a:rPr lang="pt-B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VIRTUAL</a:t>
            </a:r>
            <a:endParaRPr lang="pt-BR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052" name="Imagem 5" descr="tce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8833" y="2048048"/>
            <a:ext cx="3635375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Imagem 6" descr="dti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813" y="188913"/>
            <a:ext cx="4921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bg.png"/>
          <p:cNvPicPr>
            <a:picLocks noChangeAspect="1"/>
          </p:cNvPicPr>
          <p:nvPr/>
        </p:nvPicPr>
        <p:blipFill>
          <a:blip r:embed="rId2" cstate="print">
            <a:lum bright="1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m 4" descr="BG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47339" cy="6858000"/>
          </a:xfrm>
          <a:prstGeom prst="rect">
            <a:avLst/>
          </a:prstGeom>
        </p:spPr>
      </p:pic>
      <p:pic>
        <p:nvPicPr>
          <p:cNvPr id="6" name="Espaço Reservado para Conteúdo 5" descr="BARRA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55576" y="-27384"/>
            <a:ext cx="6573416" cy="1417938"/>
          </a:xfrm>
        </p:spPr>
      </p:pic>
      <p:sp>
        <p:nvSpPr>
          <p:cNvPr id="7" name="CaixaDeTexto 6"/>
          <p:cNvSpPr txBox="1"/>
          <p:nvPr/>
        </p:nvSpPr>
        <p:spPr>
          <a:xfrm>
            <a:off x="1403648" y="404664"/>
            <a:ext cx="5529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Processo </a:t>
            </a:r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Eletrônico/Virtual</a:t>
            </a:r>
            <a:endParaRPr lang="pt-B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8" name="Diagrama 7"/>
          <p:cNvGraphicFramePr/>
          <p:nvPr/>
        </p:nvGraphicFramePr>
        <p:xfrm>
          <a:off x="899592" y="1340768"/>
          <a:ext cx="7848872" cy="967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Retângulo 11"/>
          <p:cNvSpPr/>
          <p:nvPr/>
        </p:nvSpPr>
        <p:spPr>
          <a:xfrm>
            <a:off x="2647051" y="1484784"/>
            <a:ext cx="50497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APOSENTADORIA – ARP</a:t>
            </a:r>
            <a:endParaRPr lang="pt-BR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5" name="Imagem 14" descr="logo_e_guerreiro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75656" y="1412776"/>
            <a:ext cx="873313" cy="792088"/>
          </a:xfrm>
          <a:prstGeom prst="rect">
            <a:avLst/>
          </a:prstGeom>
        </p:spPr>
      </p:pic>
      <p:sp>
        <p:nvSpPr>
          <p:cNvPr id="18" name="Seta para a direita 17"/>
          <p:cNvSpPr/>
          <p:nvPr/>
        </p:nvSpPr>
        <p:spPr>
          <a:xfrm rot="7733282">
            <a:off x="3538199" y="2766081"/>
            <a:ext cx="504056" cy="360040"/>
          </a:xfrm>
          <a:prstGeom prst="rightArrow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 descr="07.png"/>
          <p:cNvPicPr>
            <a:picLocks noChangeAspect="1"/>
          </p:cNvPicPr>
          <p:nvPr/>
        </p:nvPicPr>
        <p:blipFill>
          <a:blip r:embed="rId11" cstate="print"/>
          <a:srcRect t="9401" b="57000"/>
          <a:stretch>
            <a:fillRect/>
          </a:stretch>
        </p:blipFill>
        <p:spPr>
          <a:xfrm>
            <a:off x="1187624" y="2636912"/>
            <a:ext cx="7740352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Seta para a direita 16"/>
          <p:cNvSpPr/>
          <p:nvPr/>
        </p:nvSpPr>
        <p:spPr>
          <a:xfrm rot="8750386">
            <a:off x="1893297" y="3179418"/>
            <a:ext cx="504056" cy="360040"/>
          </a:xfrm>
          <a:prstGeom prst="rightArrow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1115616" y="4581128"/>
            <a:ext cx="77768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O Sistema foi desenvolvido pela equipe de Desenvolvimento do Tribunal de Contas de Alagoas. com Certificação Digital e documentos Assinados Eletronicamente.</a:t>
            </a:r>
          </a:p>
          <a:p>
            <a:endParaRPr lang="pt-BR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bg.png"/>
          <p:cNvPicPr>
            <a:picLocks noChangeAspect="1"/>
          </p:cNvPicPr>
          <p:nvPr/>
        </p:nvPicPr>
        <p:blipFill>
          <a:blip r:embed="rId2" cstate="print">
            <a:lum bright="1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m 4" descr="BG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47339" cy="6858000"/>
          </a:xfrm>
          <a:prstGeom prst="rect">
            <a:avLst/>
          </a:prstGeom>
        </p:spPr>
      </p:pic>
      <p:pic>
        <p:nvPicPr>
          <p:cNvPr id="6" name="Espaço Reservado para Conteúdo 5" descr="BARRA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55576" y="-27384"/>
            <a:ext cx="6573416" cy="1417938"/>
          </a:xfrm>
        </p:spPr>
      </p:pic>
      <p:sp>
        <p:nvSpPr>
          <p:cNvPr id="7" name="CaixaDeTexto 6"/>
          <p:cNvSpPr txBox="1"/>
          <p:nvPr/>
        </p:nvSpPr>
        <p:spPr>
          <a:xfrm>
            <a:off x="1403648" y="404664"/>
            <a:ext cx="5529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Processo </a:t>
            </a:r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Eletrônico/Virtual</a:t>
            </a:r>
            <a:endParaRPr lang="pt-B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8" name="Diagrama 7"/>
          <p:cNvGraphicFramePr/>
          <p:nvPr/>
        </p:nvGraphicFramePr>
        <p:xfrm>
          <a:off x="899592" y="1340768"/>
          <a:ext cx="7848872" cy="967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Retângulo 11"/>
          <p:cNvSpPr/>
          <p:nvPr/>
        </p:nvSpPr>
        <p:spPr>
          <a:xfrm>
            <a:off x="2647051" y="1484784"/>
            <a:ext cx="50497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APOSENTADORIA – ARP</a:t>
            </a:r>
            <a:endParaRPr lang="pt-BR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5" name="Imagem 14" descr="logo_e_guerreiro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75656" y="1412776"/>
            <a:ext cx="873313" cy="792088"/>
          </a:xfrm>
          <a:prstGeom prst="rect">
            <a:avLst/>
          </a:prstGeom>
        </p:spPr>
      </p:pic>
      <p:pic>
        <p:nvPicPr>
          <p:cNvPr id="14" name="Imagem 13" descr="08.png"/>
          <p:cNvPicPr>
            <a:picLocks noChangeAspect="1"/>
          </p:cNvPicPr>
          <p:nvPr/>
        </p:nvPicPr>
        <p:blipFill>
          <a:blip r:embed="rId11" cstate="print"/>
          <a:srcRect t="9117" r="28200" b="8825"/>
          <a:stretch>
            <a:fillRect/>
          </a:stretch>
        </p:blipFill>
        <p:spPr>
          <a:xfrm>
            <a:off x="1691680" y="2420888"/>
            <a:ext cx="6480720" cy="4166177"/>
          </a:xfrm>
          <a:prstGeom prst="rect">
            <a:avLst/>
          </a:prstGeom>
        </p:spPr>
      </p:pic>
      <p:sp>
        <p:nvSpPr>
          <p:cNvPr id="17" name="Seta para a direita 16"/>
          <p:cNvSpPr/>
          <p:nvPr/>
        </p:nvSpPr>
        <p:spPr>
          <a:xfrm rot="8750386">
            <a:off x="3540880" y="2975141"/>
            <a:ext cx="910111" cy="710651"/>
          </a:xfrm>
          <a:prstGeom prst="rightArrow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</a:t>
            </a:r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bg.png"/>
          <p:cNvPicPr>
            <a:picLocks noChangeAspect="1"/>
          </p:cNvPicPr>
          <p:nvPr/>
        </p:nvPicPr>
        <p:blipFill>
          <a:blip r:embed="rId2" cstate="print">
            <a:lum bright="1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m 4" descr="BG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47339" cy="6858000"/>
          </a:xfrm>
          <a:prstGeom prst="rect">
            <a:avLst/>
          </a:prstGeom>
        </p:spPr>
      </p:pic>
      <p:pic>
        <p:nvPicPr>
          <p:cNvPr id="6" name="Espaço Reservado para Conteúdo 5" descr="BARRA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55576" y="-27384"/>
            <a:ext cx="6573416" cy="1417938"/>
          </a:xfrm>
        </p:spPr>
      </p:pic>
      <p:sp>
        <p:nvSpPr>
          <p:cNvPr id="7" name="CaixaDeTexto 6"/>
          <p:cNvSpPr txBox="1"/>
          <p:nvPr/>
        </p:nvSpPr>
        <p:spPr>
          <a:xfrm>
            <a:off x="1403648" y="404664"/>
            <a:ext cx="5529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Processo </a:t>
            </a:r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Eletrônico/Virtual</a:t>
            </a:r>
            <a:endParaRPr lang="pt-B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8" name="Diagrama 7"/>
          <p:cNvGraphicFramePr/>
          <p:nvPr/>
        </p:nvGraphicFramePr>
        <p:xfrm>
          <a:off x="899592" y="1340768"/>
          <a:ext cx="7848872" cy="967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Retângulo 11"/>
          <p:cNvSpPr/>
          <p:nvPr/>
        </p:nvSpPr>
        <p:spPr>
          <a:xfrm>
            <a:off x="2647051" y="1484784"/>
            <a:ext cx="50497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APOSENTADORIA – ARP</a:t>
            </a:r>
            <a:endParaRPr lang="pt-BR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5" name="Imagem 14" descr="logo_e_guerreiro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75656" y="1412776"/>
            <a:ext cx="873313" cy="792088"/>
          </a:xfrm>
          <a:prstGeom prst="rect">
            <a:avLst/>
          </a:prstGeom>
        </p:spPr>
      </p:pic>
      <p:sp>
        <p:nvSpPr>
          <p:cNvPr id="17" name="Seta para a direita 16"/>
          <p:cNvSpPr/>
          <p:nvPr/>
        </p:nvSpPr>
        <p:spPr>
          <a:xfrm rot="8750386">
            <a:off x="4765016" y="2687110"/>
            <a:ext cx="910111" cy="710651"/>
          </a:xfrm>
          <a:prstGeom prst="rightArrow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</a:t>
            </a:r>
            <a:endParaRPr lang="pt-BR" dirty="0"/>
          </a:p>
        </p:txBody>
      </p:sp>
      <p:pic>
        <p:nvPicPr>
          <p:cNvPr id="13" name="Picture 2" descr="C:\Users\edvan\Spark\user\edvan@servtomcat\downloads\capa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03648" y="2492896"/>
            <a:ext cx="2994161" cy="4248472"/>
          </a:xfrm>
          <a:prstGeom prst="rect">
            <a:avLst/>
          </a:prstGeom>
          <a:noFill/>
        </p:spPr>
      </p:pic>
      <p:sp>
        <p:nvSpPr>
          <p:cNvPr id="16" name="CaixaDeTexto 15"/>
          <p:cNvSpPr txBox="1"/>
          <p:nvPr/>
        </p:nvSpPr>
        <p:spPr>
          <a:xfrm>
            <a:off x="4644008" y="3573017"/>
            <a:ext cx="3384375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600" dirty="0" smtClean="0"/>
              <a:t>Capa do Processo Eletrônico criada através do Sistema.</a:t>
            </a:r>
            <a:endParaRPr lang="pt-BR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bg.png"/>
          <p:cNvPicPr>
            <a:picLocks noChangeAspect="1"/>
          </p:cNvPicPr>
          <p:nvPr/>
        </p:nvPicPr>
        <p:blipFill>
          <a:blip r:embed="rId2" cstate="print">
            <a:lum bright="1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m 4" descr="BG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47339" cy="6858000"/>
          </a:xfrm>
          <a:prstGeom prst="rect">
            <a:avLst/>
          </a:prstGeom>
        </p:spPr>
      </p:pic>
      <p:pic>
        <p:nvPicPr>
          <p:cNvPr id="6" name="Espaço Reservado para Conteúdo 5" descr="BARRA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55576" y="-27384"/>
            <a:ext cx="6573416" cy="1417938"/>
          </a:xfrm>
        </p:spPr>
      </p:pic>
      <p:sp>
        <p:nvSpPr>
          <p:cNvPr id="7" name="CaixaDeTexto 6"/>
          <p:cNvSpPr txBox="1"/>
          <p:nvPr/>
        </p:nvSpPr>
        <p:spPr>
          <a:xfrm>
            <a:off x="1403648" y="404664"/>
            <a:ext cx="5529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Processo </a:t>
            </a:r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Eletrônico/Virtual</a:t>
            </a:r>
            <a:endParaRPr lang="pt-B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8" name="Diagrama 7"/>
          <p:cNvGraphicFramePr/>
          <p:nvPr/>
        </p:nvGraphicFramePr>
        <p:xfrm>
          <a:off x="899592" y="1340768"/>
          <a:ext cx="7848872" cy="967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Retângulo 11"/>
          <p:cNvSpPr/>
          <p:nvPr/>
        </p:nvSpPr>
        <p:spPr>
          <a:xfrm>
            <a:off x="2627784" y="1484784"/>
            <a:ext cx="41432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CONSULTA NO SITE</a:t>
            </a:r>
            <a:endParaRPr lang="pt-BR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5" name="Imagem 14" descr="logo_e_guerreiro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75656" y="1412776"/>
            <a:ext cx="873313" cy="792088"/>
          </a:xfrm>
          <a:prstGeom prst="rect">
            <a:avLst/>
          </a:prstGeom>
        </p:spPr>
      </p:pic>
      <p:pic>
        <p:nvPicPr>
          <p:cNvPr id="1026" name="Imagem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59632" y="2564904"/>
            <a:ext cx="5010150" cy="35147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3971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896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eta para a direita 16"/>
          <p:cNvSpPr/>
          <p:nvPr/>
        </p:nvSpPr>
        <p:spPr>
          <a:xfrm rot="8750386">
            <a:off x="2460761" y="3623213"/>
            <a:ext cx="910111" cy="710651"/>
          </a:xfrm>
          <a:prstGeom prst="rightArrow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</a:t>
            </a:r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bg.png"/>
          <p:cNvPicPr>
            <a:picLocks noChangeAspect="1"/>
          </p:cNvPicPr>
          <p:nvPr/>
        </p:nvPicPr>
        <p:blipFill>
          <a:blip r:embed="rId2" cstate="print">
            <a:lum bright="1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m 4" descr="BG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47339" cy="6858000"/>
          </a:xfrm>
          <a:prstGeom prst="rect">
            <a:avLst/>
          </a:prstGeom>
        </p:spPr>
      </p:pic>
      <p:pic>
        <p:nvPicPr>
          <p:cNvPr id="6" name="Espaço Reservado para Conteúdo 5" descr="BARRA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55576" y="-27384"/>
            <a:ext cx="6573416" cy="1417938"/>
          </a:xfrm>
        </p:spPr>
      </p:pic>
      <p:sp>
        <p:nvSpPr>
          <p:cNvPr id="7" name="CaixaDeTexto 6"/>
          <p:cNvSpPr txBox="1"/>
          <p:nvPr/>
        </p:nvSpPr>
        <p:spPr>
          <a:xfrm>
            <a:off x="1403648" y="404664"/>
            <a:ext cx="5529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Processo </a:t>
            </a:r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Eletrônico/Virtual</a:t>
            </a:r>
            <a:endParaRPr lang="pt-B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8" name="Diagrama 7"/>
          <p:cNvGraphicFramePr/>
          <p:nvPr/>
        </p:nvGraphicFramePr>
        <p:xfrm>
          <a:off x="899592" y="1340768"/>
          <a:ext cx="7848872" cy="967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Retângulo 11"/>
          <p:cNvSpPr/>
          <p:nvPr/>
        </p:nvSpPr>
        <p:spPr>
          <a:xfrm>
            <a:off x="2627784" y="1484784"/>
            <a:ext cx="41432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CONSULTA NO SITE</a:t>
            </a:r>
            <a:endParaRPr lang="pt-BR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5" name="Imagem 14" descr="logo_e_guerreiro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75656" y="1412776"/>
            <a:ext cx="873313" cy="792088"/>
          </a:xfrm>
          <a:prstGeom prst="rect">
            <a:avLst/>
          </a:prstGeom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3971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896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Imagem 3"/>
          <p:cNvPicPr>
            <a:picLocks noChangeAspect="1" noChangeArrowheads="1"/>
          </p:cNvPicPr>
          <p:nvPr/>
        </p:nvPicPr>
        <p:blipFill>
          <a:blip r:embed="rId11" cstate="print"/>
          <a:srcRect t="17767" r="1089"/>
          <a:stretch>
            <a:fillRect/>
          </a:stretch>
        </p:blipFill>
        <p:spPr bwMode="auto">
          <a:xfrm>
            <a:off x="1259632" y="2852936"/>
            <a:ext cx="5638310" cy="2808312"/>
          </a:xfrm>
          <a:prstGeom prst="rect">
            <a:avLst/>
          </a:prstGeom>
          <a:noFill/>
        </p:spPr>
      </p:pic>
      <p:sp>
        <p:nvSpPr>
          <p:cNvPr id="17" name="Seta para a direita 16"/>
          <p:cNvSpPr/>
          <p:nvPr/>
        </p:nvSpPr>
        <p:spPr>
          <a:xfrm rot="8750386">
            <a:off x="5701120" y="2687109"/>
            <a:ext cx="910111" cy="710651"/>
          </a:xfrm>
          <a:prstGeom prst="rightArrow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</a:t>
            </a:r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bg.png"/>
          <p:cNvPicPr>
            <a:picLocks noChangeAspect="1"/>
          </p:cNvPicPr>
          <p:nvPr/>
        </p:nvPicPr>
        <p:blipFill>
          <a:blip r:embed="rId2" cstate="print">
            <a:lum bright="1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m 4" descr="BG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47339" cy="6858000"/>
          </a:xfrm>
          <a:prstGeom prst="rect">
            <a:avLst/>
          </a:prstGeom>
        </p:spPr>
      </p:pic>
      <p:pic>
        <p:nvPicPr>
          <p:cNvPr id="6" name="Espaço Reservado para Conteúdo 5" descr="BARRA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55576" y="-27384"/>
            <a:ext cx="6573416" cy="1417938"/>
          </a:xfrm>
        </p:spPr>
      </p:pic>
      <p:sp>
        <p:nvSpPr>
          <p:cNvPr id="7" name="CaixaDeTexto 6"/>
          <p:cNvSpPr txBox="1"/>
          <p:nvPr/>
        </p:nvSpPr>
        <p:spPr>
          <a:xfrm>
            <a:off x="1403648" y="404664"/>
            <a:ext cx="4147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Processo Eletrônico</a:t>
            </a:r>
            <a:endParaRPr lang="pt-B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8" name="Diagrama 7"/>
          <p:cNvGraphicFramePr/>
          <p:nvPr/>
        </p:nvGraphicFramePr>
        <p:xfrm>
          <a:off x="899592" y="1340768"/>
          <a:ext cx="7848872" cy="967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Retângulo 11"/>
          <p:cNvSpPr/>
          <p:nvPr/>
        </p:nvSpPr>
        <p:spPr>
          <a:xfrm>
            <a:off x="2647051" y="1484784"/>
            <a:ext cx="50497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APOSENTADORIA – ARP</a:t>
            </a:r>
            <a:endParaRPr lang="pt-BR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5" name="Imagem 14" descr="logo_e_guerreiro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75656" y="1412776"/>
            <a:ext cx="873313" cy="79208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1619672" y="2564904"/>
            <a:ext cx="698477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/>
              <a:t>Com constantes reuniões técnicas, entre os órgãos envolvidos e empenhados na conclusão do projeto, acompanhamentos constantes e divulgação social do mesmo.  O projeto têm a importância histórica de trazer comodidade e dignidade aos servidores, no momento que culmina a finalização de toda uma vida dedicada ao serviço público, e merece toda dignidade e respeito neste processo.  </a:t>
            </a:r>
          </a:p>
          <a:p>
            <a:endParaRPr lang="pt-BR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Imagem 3" descr="BGF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10263"/>
            <a:ext cx="9144000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275856" y="188640"/>
            <a:ext cx="28434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Obrigado</a:t>
            </a:r>
            <a:endParaRPr lang="pt-BR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6084" name="Imagem 5" descr="tce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861048"/>
            <a:ext cx="2591866" cy="1857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Imagem 6" descr="dti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813" y="188913"/>
            <a:ext cx="4921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547664" y="1052736"/>
            <a:ext cx="633670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Agradecimentos, </a:t>
            </a:r>
          </a:p>
          <a:p>
            <a:pPr algn="ctr"/>
            <a:r>
              <a:rPr lang="pt-BR" sz="1600" dirty="0" smtClean="0"/>
              <a:t>Presidente Cons. Otávio Lessa – TCE/AL</a:t>
            </a:r>
          </a:p>
          <a:p>
            <a:pPr algn="ctr"/>
            <a:r>
              <a:rPr lang="pt-BR" sz="1600" dirty="0" smtClean="0"/>
              <a:t>Fabiana Toledo – IPREV</a:t>
            </a:r>
          </a:p>
          <a:p>
            <a:pPr algn="ctr"/>
            <a:r>
              <a:rPr lang="pt-BR" sz="1600" dirty="0" smtClean="0"/>
              <a:t>Marcelo Lourenço da Silva – AL Previdência</a:t>
            </a:r>
            <a:br>
              <a:rPr lang="pt-BR" sz="1600" dirty="0" smtClean="0"/>
            </a:br>
            <a:r>
              <a:rPr lang="pt-BR" sz="1600" dirty="0" smtClean="0"/>
              <a:t>Daniel Bernardes – Diretor Geral TCE/AL</a:t>
            </a:r>
          </a:p>
          <a:p>
            <a:pPr algn="ctr"/>
            <a:r>
              <a:rPr lang="pt-BR" sz="1600" dirty="0" smtClean="0"/>
              <a:t>Flávio Rui – Diretor DIMOP-TCE/AL</a:t>
            </a:r>
          </a:p>
          <a:p>
            <a:r>
              <a:rPr lang="pt-BR" sz="1600" dirty="0" smtClean="0"/>
              <a:t>  </a:t>
            </a:r>
            <a:r>
              <a:rPr lang="pt-BR" sz="1600" dirty="0" err="1" smtClean="0"/>
              <a:t>Sirlene</a:t>
            </a:r>
            <a:r>
              <a:rPr lang="pt-BR" sz="1600" dirty="0" smtClean="0"/>
              <a:t> </a:t>
            </a:r>
            <a:r>
              <a:rPr lang="pt-BR" sz="1600" dirty="0" err="1" smtClean="0"/>
              <a:t>Eliete</a:t>
            </a:r>
            <a:r>
              <a:rPr lang="pt-BR" sz="1600" dirty="0" smtClean="0"/>
              <a:t> – Coordenadora Aposentadoria e Pensões TCE/AL</a:t>
            </a:r>
          </a:p>
          <a:p>
            <a:pPr algn="ctr"/>
            <a:r>
              <a:rPr lang="pt-BR" sz="1600" dirty="0" smtClean="0"/>
              <a:t> Escola de Contas TCE/AL</a:t>
            </a:r>
            <a:br>
              <a:rPr lang="pt-BR" sz="1600" dirty="0" smtClean="0"/>
            </a:br>
            <a:r>
              <a:rPr lang="pt-BR" sz="1600" dirty="0" smtClean="0"/>
              <a:t>Diretoria de Tecnologia e Informática – TCE/AL</a:t>
            </a:r>
            <a:br>
              <a:rPr lang="pt-BR" sz="1600" dirty="0" smtClean="0"/>
            </a:br>
            <a:r>
              <a:rPr lang="pt-BR" sz="1600" dirty="0" smtClean="0"/>
              <a:t>Cerimonial – TCE/AL</a:t>
            </a:r>
            <a:br>
              <a:rPr lang="pt-BR" sz="1600" dirty="0" smtClean="0"/>
            </a:br>
            <a:r>
              <a:rPr lang="pt-BR" sz="1600" dirty="0" smtClean="0"/>
              <a:t>Diretoria de Comunicação – TCE/AL</a:t>
            </a:r>
          </a:p>
          <a:p>
            <a:pPr algn="just"/>
            <a:endParaRPr lang="pt-BR" sz="1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251520" y="3861048"/>
            <a:ext cx="3169457" cy="1815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Contatos: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3315-5608 - DTI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3315-6601 </a:t>
            </a:r>
            <a:r>
              <a:rPr lang="pt-B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– DIMOP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3315-4122- IPREV</a:t>
            </a:r>
            <a:endParaRPr lang="pt-B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bg.png"/>
          <p:cNvPicPr>
            <a:picLocks noChangeAspect="1"/>
          </p:cNvPicPr>
          <p:nvPr/>
        </p:nvPicPr>
        <p:blipFill>
          <a:blip r:embed="rId2" cstate="print">
            <a:lum bright="1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m 4" descr="BG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47339" cy="6858000"/>
          </a:xfrm>
          <a:prstGeom prst="rect">
            <a:avLst/>
          </a:prstGeom>
        </p:spPr>
      </p:pic>
      <p:pic>
        <p:nvPicPr>
          <p:cNvPr id="6" name="Espaço Reservado para Conteúdo 5" descr="BARRA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55576" y="-27384"/>
            <a:ext cx="6573416" cy="1417938"/>
          </a:xfrm>
        </p:spPr>
      </p:pic>
      <p:sp>
        <p:nvSpPr>
          <p:cNvPr id="7" name="CaixaDeTexto 6"/>
          <p:cNvSpPr txBox="1"/>
          <p:nvPr/>
        </p:nvSpPr>
        <p:spPr>
          <a:xfrm>
            <a:off x="1403648" y="404664"/>
            <a:ext cx="5529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Processo </a:t>
            </a:r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Eletrônico/Virtual</a:t>
            </a:r>
            <a:endParaRPr lang="pt-B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8" name="Diagrama 7"/>
          <p:cNvGraphicFramePr/>
          <p:nvPr/>
        </p:nvGraphicFramePr>
        <p:xfrm>
          <a:off x="899592" y="1340768"/>
          <a:ext cx="7848872" cy="967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Retângulo 11"/>
          <p:cNvSpPr/>
          <p:nvPr/>
        </p:nvSpPr>
        <p:spPr>
          <a:xfrm>
            <a:off x="2647051" y="1484784"/>
            <a:ext cx="50497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APOSENTADORIA – ARP</a:t>
            </a:r>
            <a:endParaRPr lang="pt-BR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5" name="Imagem 14" descr="logo_e_guerreiro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75656" y="1412776"/>
            <a:ext cx="873313" cy="79208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1619672" y="2564904"/>
            <a:ext cx="69847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O Projeto</a:t>
            </a:r>
          </a:p>
          <a:p>
            <a:endParaRPr lang="pt-BR" sz="1400" dirty="0" smtClean="0"/>
          </a:p>
          <a:p>
            <a:pPr algn="just"/>
            <a:r>
              <a:rPr lang="pt-BR" sz="1400" dirty="0" smtClean="0"/>
              <a:t>Este momento marca a consolidação de um projeto, que surgiu através de mais de 02 (dois) anos de reuniões técnicas entre os Institutos de Previdência do Estado de Alagoas, IPREV e AL PREVIDÊNCIA.</a:t>
            </a:r>
          </a:p>
          <a:p>
            <a:pPr algn="just"/>
            <a:r>
              <a:rPr lang="pt-BR" sz="1400" dirty="0" smtClean="0"/>
              <a:t>O Projeto,  têm como missão, dar celeridade aos processos de Aposentadorias e Reservas de Pensões, que consolida o momento tão esperado pelo Servidor Público após o término de sua carreira a serviço da Sociedade Alagoana.</a:t>
            </a:r>
          </a:p>
          <a:p>
            <a:pPr algn="just"/>
            <a:r>
              <a:rPr lang="pt-BR" sz="1400" dirty="0" smtClean="0"/>
              <a:t>Projeto de grande impacto na Sociedade do Estado de Alagoas, pois a provisão para  futuras aposentadorias dos servidores do Estado, para os  próximos anos, terá grande demanda, e será diretamente beneficiada pelo projeto.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bg.png"/>
          <p:cNvPicPr>
            <a:picLocks noChangeAspect="1"/>
          </p:cNvPicPr>
          <p:nvPr/>
        </p:nvPicPr>
        <p:blipFill>
          <a:blip r:embed="rId2" cstate="print">
            <a:lum bright="1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m 4" descr="BG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47339" cy="6858000"/>
          </a:xfrm>
          <a:prstGeom prst="rect">
            <a:avLst/>
          </a:prstGeom>
        </p:spPr>
      </p:pic>
      <p:pic>
        <p:nvPicPr>
          <p:cNvPr id="6" name="Espaço Reservado para Conteúdo 5" descr="BARRA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55576" y="-27384"/>
            <a:ext cx="6573416" cy="1417938"/>
          </a:xfrm>
        </p:spPr>
      </p:pic>
      <p:sp>
        <p:nvSpPr>
          <p:cNvPr id="7" name="CaixaDeTexto 6"/>
          <p:cNvSpPr txBox="1"/>
          <p:nvPr/>
        </p:nvSpPr>
        <p:spPr>
          <a:xfrm>
            <a:off x="1403648" y="404664"/>
            <a:ext cx="5529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Processo </a:t>
            </a:r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Eletrônico/Virtual</a:t>
            </a:r>
            <a:endParaRPr lang="pt-B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8" name="Diagrama 7"/>
          <p:cNvGraphicFramePr/>
          <p:nvPr/>
        </p:nvGraphicFramePr>
        <p:xfrm>
          <a:off x="899592" y="1340768"/>
          <a:ext cx="7848872" cy="967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Retângulo 11"/>
          <p:cNvSpPr/>
          <p:nvPr/>
        </p:nvSpPr>
        <p:spPr>
          <a:xfrm>
            <a:off x="2647051" y="1484784"/>
            <a:ext cx="50497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APOSENTADORIA – ARP</a:t>
            </a:r>
            <a:endParaRPr lang="pt-BR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5" name="Imagem 14" descr="logo_e_guerreiro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75656" y="1412776"/>
            <a:ext cx="873313" cy="79208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1619672" y="2564904"/>
            <a:ext cx="698477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O Projeto</a:t>
            </a:r>
          </a:p>
          <a:p>
            <a:endParaRPr lang="pt-BR" sz="1400" dirty="0" smtClean="0"/>
          </a:p>
          <a:p>
            <a:pPr algn="just"/>
            <a:r>
              <a:rPr lang="pt-BR" sz="1400" dirty="0" smtClean="0"/>
              <a:t>O projeto têm a participação do Tribunal de Contas de Alagoas, através da Diretoria de Tecnologia da Informação, Diretoria Geral, Coordenação de Aposentadoria e Pensões e pela </a:t>
            </a:r>
            <a:r>
              <a:rPr lang="pt-BR" sz="1400" dirty="0" err="1" smtClean="0"/>
              <a:t>Dimop</a:t>
            </a:r>
            <a:r>
              <a:rPr lang="pt-BR" sz="1400" dirty="0" smtClean="0"/>
              <a:t>, </a:t>
            </a:r>
            <a:r>
              <a:rPr lang="pt-BR" sz="1400" dirty="0" smtClean="0"/>
              <a:t>responsável pelo acervo histórico da carreira do Servidor Público, desde seu egresso nas instituições e órgãos, onde prestou serviços até o término da carreira pública com a merecida aposentadoria, como servidor aposentado de suas funções.</a:t>
            </a:r>
            <a:endParaRPr lang="pt-BR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bg.png"/>
          <p:cNvPicPr>
            <a:picLocks noChangeAspect="1"/>
          </p:cNvPicPr>
          <p:nvPr/>
        </p:nvPicPr>
        <p:blipFill>
          <a:blip r:embed="rId2" cstate="print">
            <a:lum bright="1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m 4" descr="BG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47339" cy="6858000"/>
          </a:xfrm>
          <a:prstGeom prst="rect">
            <a:avLst/>
          </a:prstGeom>
        </p:spPr>
      </p:pic>
      <p:pic>
        <p:nvPicPr>
          <p:cNvPr id="6" name="Espaço Reservado para Conteúdo 5" descr="BARRA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55576" y="-27384"/>
            <a:ext cx="6573416" cy="1417938"/>
          </a:xfrm>
        </p:spPr>
      </p:pic>
      <p:sp>
        <p:nvSpPr>
          <p:cNvPr id="7" name="CaixaDeTexto 6"/>
          <p:cNvSpPr txBox="1"/>
          <p:nvPr/>
        </p:nvSpPr>
        <p:spPr>
          <a:xfrm>
            <a:off x="1403648" y="404664"/>
            <a:ext cx="5529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Processo </a:t>
            </a:r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Eletrônico/Virtual</a:t>
            </a:r>
            <a:endParaRPr lang="pt-B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8" name="Diagrama 7"/>
          <p:cNvGraphicFramePr/>
          <p:nvPr/>
        </p:nvGraphicFramePr>
        <p:xfrm>
          <a:off x="899592" y="1340768"/>
          <a:ext cx="7848872" cy="967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Retângulo 11"/>
          <p:cNvSpPr/>
          <p:nvPr/>
        </p:nvSpPr>
        <p:spPr>
          <a:xfrm>
            <a:off x="2647051" y="1484784"/>
            <a:ext cx="50497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APOSENTADORIA – ARP</a:t>
            </a:r>
            <a:endParaRPr lang="pt-BR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5" name="Imagem 14" descr="logo_e_guerreiro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75656" y="1412776"/>
            <a:ext cx="873313" cy="79208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1619672" y="2564904"/>
            <a:ext cx="698477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PROCESSOS DE APOSENTADORIAS NO TC</a:t>
            </a:r>
          </a:p>
          <a:p>
            <a:endParaRPr lang="pt-BR" sz="2400" b="1" dirty="0" smtClean="0"/>
          </a:p>
          <a:p>
            <a:r>
              <a:rPr lang="pt-BR" sz="3200" b="1" dirty="0" smtClean="0"/>
              <a:t> Total de 5.654</a:t>
            </a:r>
            <a:br>
              <a:rPr lang="pt-BR" sz="3200" b="1" dirty="0" smtClean="0"/>
            </a:br>
            <a:r>
              <a:rPr lang="pt-BR" sz="2000" b="1" dirty="0" smtClean="0"/>
              <a:t>  Processos de Aposentadorias</a:t>
            </a:r>
          </a:p>
          <a:p>
            <a:r>
              <a:rPr lang="pt-BR" sz="2000" b="1" dirty="0" smtClean="0"/>
              <a:t> </a:t>
            </a:r>
          </a:p>
          <a:p>
            <a:r>
              <a:rPr lang="pt-BR" sz="2000" b="1" dirty="0" smtClean="0"/>
              <a:t>  De 01 de janeiro de 2013 à 19 de junho de 2015</a:t>
            </a:r>
          </a:p>
          <a:p>
            <a:endParaRPr lang="pt-BR" sz="14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bg.png"/>
          <p:cNvPicPr>
            <a:picLocks noChangeAspect="1"/>
          </p:cNvPicPr>
          <p:nvPr/>
        </p:nvPicPr>
        <p:blipFill>
          <a:blip r:embed="rId2" cstate="print">
            <a:lum bright="1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m 4" descr="BG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47339" cy="6858000"/>
          </a:xfrm>
          <a:prstGeom prst="rect">
            <a:avLst/>
          </a:prstGeom>
        </p:spPr>
      </p:pic>
      <p:pic>
        <p:nvPicPr>
          <p:cNvPr id="6" name="Espaço Reservado para Conteúdo 5" descr="BARRA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55576" y="-27384"/>
            <a:ext cx="6573416" cy="1417938"/>
          </a:xfrm>
        </p:spPr>
      </p:pic>
      <p:sp>
        <p:nvSpPr>
          <p:cNvPr id="7" name="CaixaDeTexto 6"/>
          <p:cNvSpPr txBox="1"/>
          <p:nvPr/>
        </p:nvSpPr>
        <p:spPr>
          <a:xfrm>
            <a:off x="1403648" y="404664"/>
            <a:ext cx="5529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Processo </a:t>
            </a:r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Eletrônico/Virtual</a:t>
            </a:r>
            <a:endParaRPr lang="pt-B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8" name="Diagrama 7"/>
          <p:cNvGraphicFramePr/>
          <p:nvPr/>
        </p:nvGraphicFramePr>
        <p:xfrm>
          <a:off x="899592" y="1340768"/>
          <a:ext cx="7848872" cy="967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Retângulo 11"/>
          <p:cNvSpPr/>
          <p:nvPr/>
        </p:nvSpPr>
        <p:spPr>
          <a:xfrm>
            <a:off x="2647051" y="1484784"/>
            <a:ext cx="50497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APOSENTADORIA – ARP</a:t>
            </a:r>
            <a:endParaRPr lang="pt-BR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5" name="Imagem 14" descr="logo_e_guerreiro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75656" y="1412776"/>
            <a:ext cx="873313" cy="792088"/>
          </a:xfrm>
          <a:prstGeom prst="rect">
            <a:avLst/>
          </a:prstGeom>
        </p:spPr>
      </p:pic>
      <p:pic>
        <p:nvPicPr>
          <p:cNvPr id="13" name="Imagem 12" descr="01.png"/>
          <p:cNvPicPr>
            <a:picLocks noChangeAspect="1"/>
          </p:cNvPicPr>
          <p:nvPr/>
        </p:nvPicPr>
        <p:blipFill>
          <a:blip r:embed="rId11" cstate="print"/>
          <a:srcRect l="16138" t="9401" r="16138" b="8001"/>
          <a:stretch>
            <a:fillRect/>
          </a:stretch>
        </p:blipFill>
        <p:spPr>
          <a:xfrm>
            <a:off x="1907704" y="2348880"/>
            <a:ext cx="6192688" cy="42484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bg.png"/>
          <p:cNvPicPr>
            <a:picLocks noChangeAspect="1"/>
          </p:cNvPicPr>
          <p:nvPr/>
        </p:nvPicPr>
        <p:blipFill>
          <a:blip r:embed="rId2" cstate="print">
            <a:lum bright="1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m 4" descr="BG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47339" cy="6858000"/>
          </a:xfrm>
          <a:prstGeom prst="rect">
            <a:avLst/>
          </a:prstGeom>
        </p:spPr>
      </p:pic>
      <p:pic>
        <p:nvPicPr>
          <p:cNvPr id="6" name="Espaço Reservado para Conteúdo 5" descr="BARRA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55576" y="-27384"/>
            <a:ext cx="6573416" cy="1417938"/>
          </a:xfrm>
        </p:spPr>
      </p:pic>
      <p:sp>
        <p:nvSpPr>
          <p:cNvPr id="7" name="CaixaDeTexto 6"/>
          <p:cNvSpPr txBox="1"/>
          <p:nvPr/>
        </p:nvSpPr>
        <p:spPr>
          <a:xfrm>
            <a:off x="1403648" y="404664"/>
            <a:ext cx="4147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Processo Eletrônico</a:t>
            </a:r>
            <a:endParaRPr lang="pt-B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8" name="Diagrama 7"/>
          <p:cNvGraphicFramePr/>
          <p:nvPr/>
        </p:nvGraphicFramePr>
        <p:xfrm>
          <a:off x="899592" y="1340768"/>
          <a:ext cx="7848872" cy="967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Retângulo 11"/>
          <p:cNvSpPr/>
          <p:nvPr/>
        </p:nvSpPr>
        <p:spPr>
          <a:xfrm>
            <a:off x="2647051" y="1484784"/>
            <a:ext cx="50497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APOSENTADORIA – ARP</a:t>
            </a:r>
            <a:endParaRPr lang="pt-BR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5" name="Imagem 14" descr="logo_e_guerreiro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75656" y="1412776"/>
            <a:ext cx="873313" cy="7920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47664" y="2708920"/>
            <a:ext cx="6981825" cy="2371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Seta para a direita 15"/>
          <p:cNvSpPr/>
          <p:nvPr/>
        </p:nvSpPr>
        <p:spPr>
          <a:xfrm rot="14607752">
            <a:off x="2145355" y="3122837"/>
            <a:ext cx="504056" cy="360040"/>
          </a:xfrm>
          <a:prstGeom prst="rightArrow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a direita 16"/>
          <p:cNvSpPr/>
          <p:nvPr/>
        </p:nvSpPr>
        <p:spPr>
          <a:xfrm rot="14607752">
            <a:off x="3297483" y="3122837"/>
            <a:ext cx="504056" cy="360040"/>
          </a:xfrm>
          <a:prstGeom prst="rightArrow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a direita 17"/>
          <p:cNvSpPr/>
          <p:nvPr/>
        </p:nvSpPr>
        <p:spPr>
          <a:xfrm rot="7733282">
            <a:off x="4474303" y="2334032"/>
            <a:ext cx="504056" cy="360040"/>
          </a:xfrm>
          <a:prstGeom prst="rightArrow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1331640" y="5229200"/>
            <a:ext cx="759633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/>
              <a:t>Na busca de soluções aos problemas de: ausência de informações, </a:t>
            </a:r>
            <a:r>
              <a:rPr lang="pt-BR" sz="1400" dirty="0" smtClean="0"/>
              <a:t>envios </a:t>
            </a:r>
            <a:r>
              <a:rPr lang="pt-BR" sz="1400" dirty="0" smtClean="0"/>
              <a:t>fora do prazo, dificuldades  no acompanhamento processual, morosidade processual, perda de informações essências entre outras, foram definidas através de soluções como a possibilidade de protocolar os processo de teor Aposentadorias e Reservas de Pensões virtualmente,  agregando Economicidade, Celeridade processual, Transparência e Segurança da Informação.</a:t>
            </a:r>
          </a:p>
          <a:p>
            <a:endParaRPr lang="pt-BR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bg.png"/>
          <p:cNvPicPr>
            <a:picLocks noChangeAspect="1"/>
          </p:cNvPicPr>
          <p:nvPr/>
        </p:nvPicPr>
        <p:blipFill>
          <a:blip r:embed="rId2" cstate="print">
            <a:lum bright="1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m 4" descr="BG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47339" cy="6858000"/>
          </a:xfrm>
          <a:prstGeom prst="rect">
            <a:avLst/>
          </a:prstGeom>
        </p:spPr>
      </p:pic>
      <p:pic>
        <p:nvPicPr>
          <p:cNvPr id="6" name="Espaço Reservado para Conteúdo 5" descr="BARRA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55576" y="-27384"/>
            <a:ext cx="6573416" cy="1417938"/>
          </a:xfrm>
        </p:spPr>
      </p:pic>
      <p:sp>
        <p:nvSpPr>
          <p:cNvPr id="7" name="CaixaDeTexto 6"/>
          <p:cNvSpPr txBox="1"/>
          <p:nvPr/>
        </p:nvSpPr>
        <p:spPr>
          <a:xfrm>
            <a:off x="1403648" y="404664"/>
            <a:ext cx="4147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Processo Eletrônico</a:t>
            </a:r>
            <a:endParaRPr lang="pt-B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8" name="Diagrama 7"/>
          <p:cNvGraphicFramePr/>
          <p:nvPr/>
        </p:nvGraphicFramePr>
        <p:xfrm>
          <a:off x="899592" y="1340768"/>
          <a:ext cx="7848872" cy="967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Retângulo 11"/>
          <p:cNvSpPr/>
          <p:nvPr/>
        </p:nvSpPr>
        <p:spPr>
          <a:xfrm>
            <a:off x="2647051" y="1484784"/>
            <a:ext cx="50497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APOSENTADORIA – ARP</a:t>
            </a:r>
            <a:endParaRPr lang="pt-BR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5" name="Imagem 14" descr="logo_e_guerreiro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75656" y="1412776"/>
            <a:ext cx="873313" cy="792088"/>
          </a:xfrm>
          <a:prstGeom prst="rect">
            <a:avLst/>
          </a:prstGeom>
        </p:spPr>
      </p:pic>
      <p:pic>
        <p:nvPicPr>
          <p:cNvPr id="19" name="Imagem 18" descr="03.png"/>
          <p:cNvPicPr>
            <a:picLocks noChangeAspect="1"/>
          </p:cNvPicPr>
          <p:nvPr/>
        </p:nvPicPr>
        <p:blipFill>
          <a:blip r:embed="rId11" cstate="print"/>
          <a:srcRect l="33463" t="17801" r="26375" b="19200"/>
          <a:stretch>
            <a:fillRect/>
          </a:stretch>
        </p:blipFill>
        <p:spPr>
          <a:xfrm>
            <a:off x="1547664" y="2410447"/>
            <a:ext cx="5040560" cy="4447553"/>
          </a:xfrm>
          <a:prstGeom prst="rect">
            <a:avLst/>
          </a:prstGeom>
        </p:spPr>
      </p:pic>
      <p:sp>
        <p:nvSpPr>
          <p:cNvPr id="18" name="Seta para a direita 17"/>
          <p:cNvSpPr/>
          <p:nvPr/>
        </p:nvSpPr>
        <p:spPr>
          <a:xfrm rot="7733282">
            <a:off x="3538199" y="2766081"/>
            <a:ext cx="504056" cy="360040"/>
          </a:xfrm>
          <a:prstGeom prst="rightArrow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a direita 19"/>
          <p:cNvSpPr/>
          <p:nvPr/>
        </p:nvSpPr>
        <p:spPr>
          <a:xfrm rot="7733282">
            <a:off x="4986742" y="2630449"/>
            <a:ext cx="504056" cy="360040"/>
          </a:xfrm>
          <a:prstGeom prst="rightArrow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a direita 20"/>
          <p:cNvSpPr/>
          <p:nvPr/>
        </p:nvSpPr>
        <p:spPr>
          <a:xfrm rot="7733282">
            <a:off x="4834343" y="3126122"/>
            <a:ext cx="504056" cy="360040"/>
          </a:xfrm>
          <a:prstGeom prst="rightArrow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 para a direita 21"/>
          <p:cNvSpPr/>
          <p:nvPr/>
        </p:nvSpPr>
        <p:spPr>
          <a:xfrm rot="7733282">
            <a:off x="4834342" y="3990218"/>
            <a:ext cx="504056" cy="360040"/>
          </a:xfrm>
          <a:prstGeom prst="rightArrow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 para a direita 22"/>
          <p:cNvSpPr/>
          <p:nvPr/>
        </p:nvSpPr>
        <p:spPr>
          <a:xfrm rot="7733282">
            <a:off x="2674102" y="2118009"/>
            <a:ext cx="504056" cy="360040"/>
          </a:xfrm>
          <a:prstGeom prst="rightArrow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bg.png"/>
          <p:cNvPicPr>
            <a:picLocks noChangeAspect="1"/>
          </p:cNvPicPr>
          <p:nvPr/>
        </p:nvPicPr>
        <p:blipFill>
          <a:blip r:embed="rId2" cstate="print">
            <a:lum bright="1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m 4" descr="BG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47339" cy="6858000"/>
          </a:xfrm>
          <a:prstGeom prst="rect">
            <a:avLst/>
          </a:prstGeom>
        </p:spPr>
      </p:pic>
      <p:pic>
        <p:nvPicPr>
          <p:cNvPr id="6" name="Espaço Reservado para Conteúdo 5" descr="BARRA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55576" y="-27384"/>
            <a:ext cx="6573416" cy="1417938"/>
          </a:xfrm>
        </p:spPr>
      </p:pic>
      <p:sp>
        <p:nvSpPr>
          <p:cNvPr id="7" name="CaixaDeTexto 6"/>
          <p:cNvSpPr txBox="1"/>
          <p:nvPr/>
        </p:nvSpPr>
        <p:spPr>
          <a:xfrm>
            <a:off x="1403648" y="404664"/>
            <a:ext cx="5529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Processo </a:t>
            </a:r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Eletrônico/Virtual</a:t>
            </a:r>
            <a:endParaRPr lang="pt-B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8" name="Diagrama 7"/>
          <p:cNvGraphicFramePr/>
          <p:nvPr/>
        </p:nvGraphicFramePr>
        <p:xfrm>
          <a:off x="899592" y="1340768"/>
          <a:ext cx="7848872" cy="967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Retângulo 11"/>
          <p:cNvSpPr/>
          <p:nvPr/>
        </p:nvSpPr>
        <p:spPr>
          <a:xfrm>
            <a:off x="2647051" y="1484784"/>
            <a:ext cx="50497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APOSENTADORIA – ARP</a:t>
            </a:r>
            <a:endParaRPr lang="pt-BR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5" name="Imagem 14" descr="logo_e_guerreiro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75656" y="1412776"/>
            <a:ext cx="873313" cy="792088"/>
          </a:xfrm>
          <a:prstGeom prst="rect">
            <a:avLst/>
          </a:prstGeom>
        </p:spPr>
      </p:pic>
      <p:sp>
        <p:nvSpPr>
          <p:cNvPr id="18" name="Seta para a direita 17"/>
          <p:cNvSpPr/>
          <p:nvPr/>
        </p:nvSpPr>
        <p:spPr>
          <a:xfrm rot="7733282">
            <a:off x="3538199" y="2766081"/>
            <a:ext cx="504056" cy="360040"/>
          </a:xfrm>
          <a:prstGeom prst="rightArrow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a direita 19"/>
          <p:cNvSpPr/>
          <p:nvPr/>
        </p:nvSpPr>
        <p:spPr>
          <a:xfrm rot="7733282">
            <a:off x="4986742" y="2630449"/>
            <a:ext cx="504056" cy="360040"/>
          </a:xfrm>
          <a:prstGeom prst="rightArrow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a direita 20"/>
          <p:cNvSpPr/>
          <p:nvPr/>
        </p:nvSpPr>
        <p:spPr>
          <a:xfrm rot="7733282">
            <a:off x="4834343" y="3126122"/>
            <a:ext cx="504056" cy="360040"/>
          </a:xfrm>
          <a:prstGeom prst="rightArrow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 para a direita 21"/>
          <p:cNvSpPr/>
          <p:nvPr/>
        </p:nvSpPr>
        <p:spPr>
          <a:xfrm rot="7733282">
            <a:off x="4834342" y="3990218"/>
            <a:ext cx="504056" cy="360040"/>
          </a:xfrm>
          <a:prstGeom prst="rightArrow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 descr="04.png"/>
          <p:cNvPicPr>
            <a:picLocks noChangeAspect="1"/>
          </p:cNvPicPr>
          <p:nvPr/>
        </p:nvPicPr>
        <p:blipFill>
          <a:blip r:embed="rId11" cstate="print"/>
          <a:srcRect l="33462" t="17801" r="26376" b="20600"/>
          <a:stretch>
            <a:fillRect/>
          </a:stretch>
        </p:blipFill>
        <p:spPr>
          <a:xfrm>
            <a:off x="1547664" y="2420888"/>
            <a:ext cx="4968552" cy="4286594"/>
          </a:xfrm>
          <a:prstGeom prst="rect">
            <a:avLst/>
          </a:prstGeom>
        </p:spPr>
      </p:pic>
      <p:sp>
        <p:nvSpPr>
          <p:cNvPr id="24" name="Elipse 23"/>
          <p:cNvSpPr/>
          <p:nvPr/>
        </p:nvSpPr>
        <p:spPr>
          <a:xfrm>
            <a:off x="2123728" y="2492896"/>
            <a:ext cx="576064" cy="216024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 para a direita 24"/>
          <p:cNvSpPr/>
          <p:nvPr/>
        </p:nvSpPr>
        <p:spPr>
          <a:xfrm rot="7733282">
            <a:off x="5842454" y="2550057"/>
            <a:ext cx="504056" cy="360040"/>
          </a:xfrm>
          <a:prstGeom prst="rightArrow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Seta para a direita 25"/>
          <p:cNvSpPr/>
          <p:nvPr/>
        </p:nvSpPr>
        <p:spPr>
          <a:xfrm rot="7733282">
            <a:off x="5842454" y="2982105"/>
            <a:ext cx="504056" cy="360040"/>
          </a:xfrm>
          <a:prstGeom prst="rightArrow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Seta para a direita 26"/>
          <p:cNvSpPr/>
          <p:nvPr/>
        </p:nvSpPr>
        <p:spPr>
          <a:xfrm rot="7733282">
            <a:off x="5914461" y="3198130"/>
            <a:ext cx="504056" cy="360040"/>
          </a:xfrm>
          <a:prstGeom prst="rightArrow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Seta para a direita 27"/>
          <p:cNvSpPr/>
          <p:nvPr/>
        </p:nvSpPr>
        <p:spPr>
          <a:xfrm rot="7733282">
            <a:off x="5842454" y="3558167"/>
            <a:ext cx="504056" cy="360040"/>
          </a:xfrm>
          <a:prstGeom prst="rightArrow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Seta para a direita 28"/>
          <p:cNvSpPr/>
          <p:nvPr/>
        </p:nvSpPr>
        <p:spPr>
          <a:xfrm rot="2333412">
            <a:off x="1100767" y="3763354"/>
            <a:ext cx="504056" cy="360040"/>
          </a:xfrm>
          <a:prstGeom prst="rightArrow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bg.png"/>
          <p:cNvPicPr>
            <a:picLocks noChangeAspect="1"/>
          </p:cNvPicPr>
          <p:nvPr/>
        </p:nvPicPr>
        <p:blipFill>
          <a:blip r:embed="rId2" cstate="print">
            <a:lum bright="1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m 4" descr="BG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47339" cy="6858000"/>
          </a:xfrm>
          <a:prstGeom prst="rect">
            <a:avLst/>
          </a:prstGeom>
        </p:spPr>
      </p:pic>
      <p:pic>
        <p:nvPicPr>
          <p:cNvPr id="6" name="Espaço Reservado para Conteúdo 5" descr="BARRA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55576" y="-27384"/>
            <a:ext cx="6573416" cy="1417938"/>
          </a:xfrm>
        </p:spPr>
      </p:pic>
      <p:sp>
        <p:nvSpPr>
          <p:cNvPr id="7" name="CaixaDeTexto 6"/>
          <p:cNvSpPr txBox="1"/>
          <p:nvPr/>
        </p:nvSpPr>
        <p:spPr>
          <a:xfrm>
            <a:off x="1403648" y="404664"/>
            <a:ext cx="5529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Processo </a:t>
            </a:r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Eletrônico/Virtual</a:t>
            </a:r>
            <a:endParaRPr lang="pt-B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8" name="Diagrama 7"/>
          <p:cNvGraphicFramePr/>
          <p:nvPr/>
        </p:nvGraphicFramePr>
        <p:xfrm>
          <a:off x="899592" y="1340768"/>
          <a:ext cx="7848872" cy="967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Retângulo 11"/>
          <p:cNvSpPr/>
          <p:nvPr/>
        </p:nvSpPr>
        <p:spPr>
          <a:xfrm>
            <a:off x="2647051" y="1484784"/>
            <a:ext cx="50497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APOSENTADORIA – ARP</a:t>
            </a:r>
            <a:endParaRPr lang="pt-BR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5" name="Imagem 14" descr="logo_e_guerreiro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75656" y="1412776"/>
            <a:ext cx="873313" cy="792088"/>
          </a:xfrm>
          <a:prstGeom prst="rect">
            <a:avLst/>
          </a:prstGeom>
        </p:spPr>
      </p:pic>
      <p:sp>
        <p:nvSpPr>
          <p:cNvPr id="18" name="Seta para a direita 17"/>
          <p:cNvSpPr/>
          <p:nvPr/>
        </p:nvSpPr>
        <p:spPr>
          <a:xfrm rot="7733282">
            <a:off x="3538199" y="2766081"/>
            <a:ext cx="504056" cy="360040"/>
          </a:xfrm>
          <a:prstGeom prst="rightArrow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" name="Imagem 29" descr="06.png"/>
          <p:cNvPicPr>
            <a:picLocks noChangeAspect="1"/>
          </p:cNvPicPr>
          <p:nvPr/>
        </p:nvPicPr>
        <p:blipFill>
          <a:blip r:embed="rId11" cstate="print"/>
          <a:srcRect l="33463" t="17801" r="26375" b="22000"/>
          <a:stretch>
            <a:fillRect/>
          </a:stretch>
        </p:blipFill>
        <p:spPr>
          <a:xfrm>
            <a:off x="1475656" y="2348880"/>
            <a:ext cx="5112568" cy="4310597"/>
          </a:xfrm>
          <a:prstGeom prst="rect">
            <a:avLst/>
          </a:prstGeom>
        </p:spPr>
      </p:pic>
      <p:sp>
        <p:nvSpPr>
          <p:cNvPr id="28" name="Seta para a direita 27"/>
          <p:cNvSpPr/>
          <p:nvPr/>
        </p:nvSpPr>
        <p:spPr>
          <a:xfrm rot="7733282">
            <a:off x="3682214" y="4206241"/>
            <a:ext cx="504056" cy="360040"/>
          </a:xfrm>
          <a:prstGeom prst="rightArrow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</a:t>
            </a:r>
            <a:endParaRPr lang="pt-BR" dirty="0"/>
          </a:p>
        </p:txBody>
      </p:sp>
      <p:sp>
        <p:nvSpPr>
          <p:cNvPr id="31" name="Seta para a direita 30"/>
          <p:cNvSpPr/>
          <p:nvPr/>
        </p:nvSpPr>
        <p:spPr>
          <a:xfrm rot="2403400">
            <a:off x="1202904" y="4029119"/>
            <a:ext cx="504056" cy="360040"/>
          </a:xfrm>
          <a:prstGeom prst="rightArrow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</a:t>
            </a:r>
            <a:endParaRPr lang="pt-BR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6588224" y="3068960"/>
            <a:ext cx="2411760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Através da formulação de um </a:t>
            </a:r>
            <a:r>
              <a:rPr lang="pt-BR" sz="1400" b="1" i="1" dirty="0" err="1" smtClean="0"/>
              <a:t>checklist</a:t>
            </a:r>
            <a:r>
              <a:rPr lang="pt-BR" sz="1400" b="1" dirty="0" smtClean="0"/>
              <a:t>, foram definidos quais documentos seriam essenciais, ao processo de teor Aposentadorias e Pensões.</a:t>
            </a:r>
            <a:endParaRPr lang="pt-BR" sz="1400" dirty="0" smtClean="0"/>
          </a:p>
          <a:p>
            <a:endParaRPr lang="pt-BR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504</Words>
  <Application>Microsoft Office PowerPoint</Application>
  <PresentationFormat>Apresentação na tela (4:3)</PresentationFormat>
  <Paragraphs>80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Edvann Maia</dc:creator>
  <cp:lastModifiedBy>Kerchenn Elteque</cp:lastModifiedBy>
  <cp:revision>112</cp:revision>
  <dcterms:created xsi:type="dcterms:W3CDTF">2015-03-13T11:21:15Z</dcterms:created>
  <dcterms:modified xsi:type="dcterms:W3CDTF">2015-06-22T11:44:10Z</dcterms:modified>
</cp:coreProperties>
</file>